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7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8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9.xml" ContentType="application/vnd.openxmlformats-officedocument.presentationml.notesSlide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notesSlides/notesSlide10.xml" ContentType="application/vnd.openxmlformats-officedocument.presentationml.notesSlide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notesSlides/notesSlide11.xml" ContentType="application/vnd.openxmlformats-officedocument.presentationml.notesSlide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2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notesSlides/notesSlide13.xml" ContentType="application/vnd.openxmlformats-officedocument.presentationml.notesSlide+xml"/>
  <Override PartName="/ppt/ink/ink215.xml" ContentType="application/inkml+xml"/>
  <Override PartName="/ppt/ink/ink21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72" r:id="rId14"/>
    <p:sldId id="274" r:id="rId15"/>
    <p:sldId id="275" r:id="rId16"/>
    <p:sldId id="277" r:id="rId17"/>
    <p:sldId id="278" r:id="rId18"/>
    <p:sldId id="279" r:id="rId19"/>
    <p:sldId id="293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is Zemela" initials="DZ" lastIdx="1" clrIdx="0">
    <p:extLst>
      <p:ext uri="{19B8F6BF-5375-455C-9EA6-DF929625EA0E}">
        <p15:presenceInfo xmlns:p15="http://schemas.microsoft.com/office/powerpoint/2012/main" userId="Dennis Zeme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769" autoAdjust="0"/>
  </p:normalViewPr>
  <p:slideViewPr>
    <p:cSldViewPr snapToGrid="0">
      <p:cViewPr varScale="1">
        <p:scale>
          <a:sx n="67" d="100"/>
          <a:sy n="67" d="100"/>
        </p:scale>
        <p:origin x="2238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3:57:20.61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0 372 2304,'3'-10'226,"1"-8"791,-4 18-1002,0 0 0,0 1 0,0-1-1,0 0 1,0 0 0,0 0-1,0 0 1,0 0 0,0 0 0,0 1-1,0-1 1,0 0 0,0 0 0,1 0-1,-1 0 1,0 0 0,0 0 0,0 0-1,0 0 1,0 0 0,0 1 0,0-1-1,0 0 1,0 0 0,1 0 0,-1 0-1,0 0 1,0 0 0,0 0 0,0 0-1,0 0 1,0 0 0,1 0 0,-1 0-1,0 0 1,0 0 0,0 0 0,0 0-1,0 0 1,0 0 0,1 0 0,-1 0-1,0 0 1,0 0 0,0 0 0,0 0-1,0 0 1,0-1 0,0 1 0,0 0-1,1 0 1,-1 0 0,0 0 0,0 0-1,0 0 1,0 0-15,0 0 30,1 1 0,-1 0-1,0-1 1,0 1 0,1-1 0,-1 1 0,1 0-1,-1-1 1,1 1 0,-1-1 0,1 1-1,-1-1 1,1 1 0,-1-1 0,1 0-1,-1 1 1,1-1 0,0 0 0,-1 1 0,1-1-1,0 0 1,-1 0 0,1 1 0,0-1-1,-1 0 1,1 0 0,0 0 0,-1 0-1,1 0 1,0 0 0,0 0-30,23-6 272,-20 4-208,74-27 281,-42 14-26,-1 3-1,2 0 1,6 1-319,-34 10 108,15-4 199,1 0 0,-1-1 0,0-2 0,0 0 0,15-9-307,-35 16 50,1-1 0,-1 1 1,1 0-1,-1 0 0,1 1 1,0-1-1,-1 1 0,1 0 1,-1 0-1,1 1 0,0 0 0,0 0-50,35 0 165,-23-3-84,0-1 1,0-1 0,-1-1 0,1 0-1,8-6-81,-17 8 40,-1 0-1,0-1 0,0 1 0,0-2 0,-1 1 0,0-1 0,0 0 0,0 0 1,0-1-1,-1 0 0,0 0 0,0 0 0,0-2-39,6-3 111,-9 8-94,-1 3-13,-1 0 0,1 0 0,0 0 1,-1 0-1,1 0 0,-1 0 0,1 0 0,-1 0 0,1 0 0,0 0 0,-1 0 1,1 0-1,-1 0 0,1 1 0,-1-1 0,1 0 0,-1 0 0,1 1 1,-1-1-1,1 0 0,-1 1 0,1-1 0,-1 0 0,1 1 0,-1 0-4,1-1 4,7 3 18,-1 0 0,0 0 1,1-1-1,0 0 1,0 0-1,-1-1 0,1 0 1,0 0-1,0-1 1,8-1-23,-3 0 48,1 0 0,0-1 0,-1-1 0,0 0 0,0-1 0,0-1-48,6-3 160,-15 6-121,-1 1 0,0-1 0,1 1 0,-1 0 1,1 0-1,-1 0 0,1 0 0,-1 1 0,4-1-39,97-3 507,98-17-507,-183 19 5,7 2 72,-21 0-54,-1 1-1,0-1 1,0 0-1,0 0 0,0-1 1,0 1-1,3-2-22,26-9 65,-23 7-39,1 0 1,-1 1 0,1 0-1,0 0 1,0 1-1,-1 1 1,1 0 0,3 1-27,14 0 0,0-1 0,0-2 0,17-3 0,-44 6 0,21-5 229,-32 7 32,-72 28-237,-60 32-24,80-34-2,41-20 15,0 0 1,0-2 0,-1 0 0,0-1 0,0-2-1,-1 0 1,-8-1-14,-34-1 141,-56-7-141,48 2 19,12 5-19,45 0 0,0-1 0,0 0 0,0-1 0,1-1 0,-7-1 0,-39-14 0,43 11 0,-1 1 0,1 1 0,-1 1 0,1 0 0,-16 0 0,-38 9 0,52-3 0,0-2 0,1 0 0,-1-1 0,0-1 0,9-1 12,0 0 1,1-1 0,-1-1-1,1 0 1,0 0 0,-6-4-13,3 2 17,-1 0 0,0 0 1,-6 0-18,-5-1 0,0-1 0,1 0 0,0-2 0,-21-12 0,29 12 0,13 8 0,0 0 0,0 0 0,0 1 0,0-1 0,-1 1 0,1-1 0,0 1 0,-3 0 0,0 1 0,0-1 0,0 1 0,0 1 0,0-1 0,0 1 0,0 0 0,-3 2 0,9-3 0,0-1 0,0 1 0,0 0 0,-1 0 0,1 0 0,0 0 0,0 0 0,0 1 0,0-1 0,-1 0 0,1 0 0,0 0 0,0 0 0,0 0 0,0 0 0,-1 0 0,1 0 0,0 0 0,0 0 0,0 0 0,0 0 0,0 1 0,0-1 0,0 0 0,-1 0 0,1 0 0,0 0 0,0 0 0,0 0 0,0 1 0,0-1 0,0 0 0,0 0 0,0 0 0,0 0 0,0 1 0,0-1 0,0 0 0,0 0 0,0 0 0,0 0 0,0 1 0,0-1 0,6 6 0,15 5 0,-20-10 0,21 9 0,1-1 0,0 0 0,0-2 0,1-1 0,0-1 0,0-1 0,0 0 0,1-2 0,14-1 0,469-7 0,-419 5-107,13 5 107,23 7-21,76 17 21,-178-24 0,0-2 0,0 0 0,0-2 0,19-2 0,-7 2 0,-22 3 0,-1 9 0,-7-3 0,-4-6 0,1 0 0,-1 0 0,1-1 0,0 1 0,0-1 0,0 1 0,0-1 0,1 0 0,-1 0 0,1 0 0,-1 0 0,1 0 0,13 10 0,-2-3 0,-5-4-256,-7-4-1024,-2-1-1152,0 0-3584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4:53:1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135 604 8448,'0'0'149,"0"0"128,0 0 214,0 0 170,0 0 214,0 0 149,0 0 107,0 0-43,0 0-256,0 0-128,0 0-235,0 0-21,0 0-150,-6 1-63,-2 1-177,0 0 1,0 1-1,0 0 1,1 0-1,-1 1 0,1 0 1,0 0-1,0 1 0,0 0 1,1 0-1,-1 0 0,-1 4-58,5-7 11,0 1 1,0 0-1,1 0 0,-1 0 0,1 0 0,0 0 0,0 1 1,0-1-1,0 0 0,1 1 0,-1 0 0,1-1 0,0 1 1,0 0-1,0 0 0,1-1 0,-1 1 0,1 0 0,0 0 1,0 0-1,0 0 0,1 0 0,-1-1 0,1 1 0,0 0 1,0 0-1,0-1 0,1 1 0,-1 0-11,1-1 8,0 0 0,1 0 0,-1 0 0,1-1 0,-1 1 0,1-1 0,0 1-1,0-1 1,0 0 0,0 0 0,0 0 0,0-1 0,1 1 0,-1-1 0,1 0 0,-1 0 0,1 0 0,-1 0 0,1 0 0,0-1-1,-1 0 1,1 0 0,1 0-8,9 0 24,0 0-1,0-1 0,0-1 0,0-1 1,6-1-24,1-2 34,-1 0 0,0-1 0,0-1 0,0-1 0,-1-1 1,-1-1-1,1 0 0,-2-2 0,0 0 0,2-2-34,-17 14 10,0-1 0,0 0 0,0 0 1,0 0-1,0 0 0,0 0 0,-1 0 0,1-1 0,0 1 0,-1 0 0,0-1 0,0 1 0,0-1 1,0 0-1,0 1 0,0-1 0,-1 0 0,1 0 0,-1 1 0,0-1 0,0 0 0,0 0 1,0 1-1,0-1 0,0 0 0,-1 0 0,1 1 0,-1-1 0,0 0 0,0 1 0,0-1 0,0 0 1,-1 1-1,1 0 0,-1-1 0,1 1 0,-1 0 0,-1-1-10,-1-4 24,-2 0 0,1 1 1,0 0-1,-1 0 0,0 0 0,-1 1 0,1 0 0,-1 0 1,0 0-1,0 1 0,-1 0 0,1 1 0,-1-1 1,0 1-1,-5 0-24,5 1-65,-1 0 0,0 1 0,1 0 0,-1 0 0,0 1 0,0 1 0,0-1 0,0 2 0,1-1 0,-1 1 0,1 0 0,-1 1 0,1 0 0,0 0 0,0 1 0,0 0 0,0 0-1,0 1 1,1 0 0,0 0 0,-2 3 65,1 0-1174,0 0 0,0 1 0,-5 7 1174,-15 30-7315,13-20 3433</inkml:trace>
  <inkml:trace contextRef="#ctx0" brushRef="#br0" timeOffset="565.477">636 578 3072,'7'4'515,"-6"-3"-286,0 0-1,1 0 1,-1 0 0,1-1-1,-1 1 1,0-1-1,1 1 1,-1-1-1,1 1 1,-1-1-1,2 0-228,-3 0 1323,-13-8 1066,13 7-2364,-1 1-1,1 0 1,0 0 0,-1 0 0,1-1-1,0 1 1,-1 0 0,1 0 0,0 0-1,-1 0 1,1 0 0,0-1-1,-1 1 1,1 0 0,0 0 0,-1 0-1,1 0 1,-1 0 0,1 0-1,0 0 1,-1 0 0,1 0 0,0 0-1,-1 1 1,1-1 0,0 0-1,-1 0 1,1 0 0,0 0 0,-1 1-25,1 14 474,3-1-247,1-1 0,0 0 0,1 0-1,6 10-226,6 19 480,25 58 3104,-41-98-3073,-3-18-187,0 1-1,0 0 0,-2 0 0,0 0 0,-1-1-323,-4-17 176,1 2-69,3 15 19,1-1-1,-1-12-125,4 24 24,1 1-1,-1-1 1,1 1-1,1-1 1,-1 0-1,1 1 1,-1-1-1,1 1 1,1-1-1,-1 1 1,0 0-1,2-1-23,1-5 58,2 1 0,-1 0 0,1 0 0,1 0 0,0 1 0,0 0 0,0 0 0,1 1 0,0 0-1,0 1 1,1-1 0,1 1-58,2-1-393,0 1-1,0 0 0,1 1 0,1-1 394,4 1-3581,0 0 0,16-2 3581,-1 1-6677</inkml:trace>
  <inkml:trace contextRef="#ctx0" brushRef="#br0" timeOffset="1089.627">1476 1 9600,'6'24'0,"-1"12"384,-3-15 128,-2-3 896,0 8 0,-2 1-896,11 23 128,6 16-384,2 1 0,6 5-128,-2-6 128,-1-2 0,-2-4 0,-7-5-256,2-11 128,-6-7-5504,1-11 128,-3-1 2944</inkml:trace>
  <inkml:trace contextRef="#ctx0" brushRef="#br0" timeOffset="1780.078">1419 547 6528,'2'1'178,"-1"0"1,1 0-1,-1 0 1,1 0-1,0-1 1,-1 1-1,1 0 1,0-1-1,-1 1 0,1-1 1,0 0-1,0 0 1,-1 0-1,1 0 1,0 0-1,0 0 1,0 0-179,36-8 1665,-7 1-732,-3 4-423,-11 2-366,0 0 0,0-2 0,0 0 1,-1 0-1,0-2 0,1 0 0,-2-1 1,16-8-145,1-4 100,0-2 1,-2-1 0,-1-2-1,14-14-100,-30 26 20,-2-1 0,1 0-1,-2-1 1,0 0-1,0 0 1,-1-1 0,-1-1-1,-1 1 1,0-1 0,0-1-1,1-6-19,-8 18 9,1 1-1,-1-1 0,1 0 1,-1 0-1,-1 0 0,1 1 1,0-1-1,-1 0 0,0 0 1,1 1-1,-1-1 0,-1 0 1,1 1-1,-1-1 0,1 1 1,-1 0-1,0-1 0,0 1 1,-1 0-1,1 0 0,0 0 1,-1 1-1,0-2-8,-8-5 38,0-1 1,0 1-1,0 1 1,-1 0-1,-7-4-38,17 11 10,0 1-1,-1-1 1,1 0 0,0 0-1,0 1 1,-1-1-1,1 1 1,-1 0 0,1 0-1,0 0 1,-1 0-1,1 0 1,0 0-1,-1 1 1,1-1 0,0 1-1,-1-1 1,1 1-1,0 0 1,0 0 0,0 0-1,0 0 1,0 1-1,0-1 1,0 0 0,0 1-1,0-1 1,0 1-1,1 0 1,-1 0-1,0 0-9,-4 5 81,1-1-1,0 1 0,0 1 0,0-1 0,1 1 1,0-1-1,0 1 0,0 3-80,-2 11 155,0 1 1,2-1-1,0 1 1,2 0-1,1 0 0,0 0 1,2 0-1,0 0 1,2 0-1,1-1 1,0 1-1,2-1 0,0 0 1,6 10-156,-8-22 36,0 0 1,1-1-1,1 1 1,0-1-1,0 0 1,1-1-1,0 0 0,0 0 1,1 0-1,0-1 1,0 0-1,1 0 1,0-1-1,0 0 1,7 2-37,-9-4 19,0-2 1,0 1 0,0-1 0,1 0-1,-1 0 1,1-1 0,-1 0 0,1 0-1,-1-1 1,1 0 0,0-1 0,-1 1-1,1-1 1,-1-1 0,1 1 0,-1-1-1,0-1 1,0 1 0,0-1 0,0-1-1,0 1 1,2-3-20,3-1 25,-1-1 1,0-1-1,-1 0 1,0 0-1,0-1 0,-1-1 1,0 1-1,-1-2 1,0 1-1,-1-1 0,0 0 1,-1 0-1,0-1 1,-1 0-1,-1 0 0,0 0 1,0 0-1,-2-1 1,1 1-1,-2-1 0,1-6-25,-2 17 1,0 0 0,0 0 0,0 1 0,0-1 0,0 0-1,0 1 1,-1-1 0,0 0 0,1 1 0,-1-1 0,0 1-1,0-1 1,0 1 0,0-1 0,-1 1 0,1 0 0,-1-1-1,1 1 1,-1 0 0,0 0 0,-1-1-1,1 2 5,1 0-1,-1 1 1,0-1 0,0 0-1,0 1 1,0-1 0,0 1 0,1-1-1,-1 1 1,0 0 0,0 0-1,0 0 1,0 0 0,0 0 0,0 0-1,0 1 1,0-1 0,0 1-1,0-1 1,1 1 0,-1 0-1,0-1 1,0 1 0,1 0 0,-1 0-1,0 0 1,1 1 0,-2 0-5,-2 2 3,-1 1 1,1 0 0,1-1-1,-1 2 1,1-1 0,-1 0-1,2 1 1,-1 0 0,1 0-1,-1 0 1,2 0 0,-1 1-1,1-1 1,0 1-1,0 0 1,1-1 0,0 1-1,0 0 1,0 6-4,1 12 9,0 0 1,2 0-1,1 1 0,5 19-9,-6-34 0,0 1 0,1-1 0,1-1 0,-1 1 0,2 0 0,1 3 0,-3-10 0,-1 0 0,0-1 0,1 1 0,0-1 0,0 1 0,0-1 0,0 0 0,0 0 0,1 0 0,-1 0 0,1-1 0,0 1 0,0-1 0,0 0 0,0 0 0,0-1 0,4 2 0,-1-1-117,0-1 0,0 0 0,0-1-1,0 0 1,0 0 0,0 0 0,0-1-1,0 1 1,0-2 0,0 1-1,0-1 1,-1 0 0,1-1 0,-1 1-1,1-1 1,3-3 117,14-9-1421,-1 0 0,0-1 0,14-15 1421,4-3-2095,-18 16-5030</inkml:trace>
  <inkml:trace contextRef="#ctx0" brushRef="#br0" timeOffset="2254.982">2438 327 6784,'8'11'950,"1"0"-1,-2 0 1,1 1 0,-1-1 0,-1 2-1,-1-1 1,1 1 0,-1 3-950,4 6 425,0-1 0,6 8-425,4 4 229,-3-3 49,2-1 1,3 1-279,-15-22 53,0 0-1,0-1 0,1 0 1,-1-1-1,2 1 1,-1-1-1,1-1 1,0 0-1,5 3-52,-11-7-10,0-1 0,-1 1 0,1-1 0,0 0 0,-1 1 0,1-1 0,0 0 0,0 0 0,-1 0 0,1 0 0,0-1 0,-1 1 0,1 0 0,0-1 0,-1 1 0,1-1 0,0 0 0,-1 1-1,1-1 1,-1 0 0,1 0 0,-1 0 0,0 0 0,1 0 0,0-1 10,6-5-366,-1-1 1,1 0-1,4-7 366,-8 11-166,8-15-84,0 1 0,-1-2 1,-1 0-1,0 0 1,-2-1-1,5-19 250,22-49-422,-29 79 604,-3 10 281,-1 21 790,-2 17 137,-2-1-1,-2 1 0,-6 24-1389,-29 112 1613,-6-25-749,-19 36-864,20-62-74,33-99-286,1 4-3699,10-29 3863,0 1 1,0 0-1,0 0 0,0 0 0,1 0 0,-1 0 1,0 0-1,0 0 0,0 0 0,0 0 1,1 0-1,-1 0 0,0 0 0,0 0 1,0 0-1,0 0 0,1 0 0,-1 0 1,0 0-1,0 0 0,0 0 0,0 0 1,1 0-1,-1 0 0,0 1 0,0-1 1,0 0-1,0 0 0,0 0 0,0 0 1,1 0-1,-1 0 0,0 1 0,0-1 1,0 0-1,0 0 0,0 0 0,0 0 1,0 0-1,0 1 0,0-1 0,0 0 1,1 0-1,-1 0 0,0 0 0,0 1 1,0-1-1,0 0 0,0 0 0,0 0 1,0 0-1,0 1 0,0-1 0,-1 0 1,1 0-1,0 0 196,12-7-2432</inkml:trace>
  <inkml:trace contextRef="#ctx0" brushRef="#br0" timeOffset="3122.163">3566 488 7168,'-40'6'4383,"32"-6"-3989,0 1 1,1 0 0,-1 0 0,1 1 0,-1 0-1,1 0 1,-4 2-395,4-1 92,1 1 1,-1 0-1,1-1 0,-1 2 0,1-1 0,0 1 1,1 0-1,-1 0 0,1 1 0,0-1 0,0 1 0,1 1 1,-1-1-1,2 0 0,-1 1 0,1 0 0,0 0 1,0 0-1,0 0 0,1 0 0,1 1 0,-1-1 1,1 1-1,0-1 0,1 1 0,0-1 0,0 1 0,1 5-92,0-3 28,1-1 0,0 1 0,0-1-1,1 0 1,0 1 0,1-1-1,0-1 1,0 1 0,1-1 0,0 1-1,0-1 1,1-1 0,0 1-1,6 5-27,-8-10 9,-1 0-1,0 0 1,1 0 0,-1 0-1,1-1 1,0 0-1,0 1 1,0-1-1,0-1 1,0 1-1,0 0 1,0-1-1,1 0 1,-1 0 0,0 0-1,1-1 1,-1 0-1,1 1 1,-1-1-1,1-1 1,-1 1-1,1-1 1,-1 0-1,0 0 1,1 0 0,-1 0-1,0-1 1,0 0-1,0 0 1,0 0-1,0 0 1,3-3-9,4-3 19,-1 0 0,0-1 0,-1-1 1,0 1-1,0-1 0,-1-1 0,0 0 0,-1 0 1,-1 0-1,1-1 0,-2 0 0,3-7-19,-4 8 37,0 0 0,-1-1 0,0 1 0,-1-1 0,0 1-1,-1-1 1,0 1 0,-1-1 0,0 0 0,-1 0 0,0 1 0,-1-1 0,-1 1-1,-1-6-36,0 3 430,7 31-220,5 37 22,3 0-1,13 39-231,-5-22 327,-1 14-327,12 121 271,-26-158-112,-1 0-1,-3 1 0,-3 13-158,2-56 19,1-1 0,-1 1 0,-1-1 0,1 0 0,-1 1 0,0-1 0,0 0 0,0 0 0,-1 0 0,0 0 0,0-1 0,0 1 0,-2 1-19,-2 2 44,-1-1 0,0 1 0,0-2 1,-1 1-1,1-1 0,-5 2-44,9-6 18,0-1-1,0 1 0,1-1 0,-1 0 0,-1 0 0,1 0 0,0 0 1,0-1-1,0 1 0,0-1 0,0 0 0,-1-1 0,1 1 1,0-1-1,0 0 0,0 0 0,0 0 0,0 0 0,0-1 1,0 1-1,0-1 0,1 0 0,-1 0 0,-2-3-17,-5-2 17,0-1 1,1 0-1,0-1 1,0 0-1,1 0 0,0-1 1,-3-5-18,8 9-296,0-1 0,0 0 0,0 0 0,1 0 0,-1 0 0,2 0 0,-1-1 1,1 0-1,0 1 0,0-8 296,1-3-2679,0 1 0,1 0 0,1-1 0,1-7 2679,4-28-3882</inkml:trace>
  <inkml:trace contextRef="#ctx0" brushRef="#br0" timeOffset="3470.927">3926 582 4224,'0'11'0,"-4"5"3584,4-3 0,-1-2-2944,1 19 0,1 10 256,3-3 128,2 3-640,-1 4 128,1 2-128,-1-11 0,2-4-256,-1-11-1,-1-5-382,-5-15 127,0 0-11520</inkml:trace>
  <inkml:trace contextRef="#ctx0" brushRef="#br0" timeOffset="3801.549">3899 358 8064,'3'15'0,"1"11"896,-4-14 0,-7-10-384,7-2 0,0 0-256,0 0 0,0 0-256,0 0 0,0 0-8064</inkml:trace>
  <inkml:trace contextRef="#ctx0" brushRef="#br0" timeOffset="4254.574">4089 558 9600,'17'105'1503,"-14"-72"-780,3 1-1,0-1 1,2 0 0,2 0-723,-7-27 54,-1 0-1,1 0 1,0 0-1,1-1 1,-1 1-1,1-1 1,0 0-1,1 0 1,-1 0-1,1-1 1,5 4-54,-8-6 18,0 0-1,0-1 1,1 1 0,-1-1 0,1 0 0,-1 0 0,1 0 0,-1 0 0,1 0 0,-1 0 0,1-1 0,0 1 0,0-1 0,-1 0 0,1 0 0,0 0 0,-1 0 0,1 0 0,0-1 0,0 1 0,-1-1 0,1 0 0,-1 1 0,1-1 0,0-1 0,-1 1 0,0 0 0,1 0 0,0-1-18,5-5 39,1 0 1,-1 0-1,-1-1 0,1 0 1,-1 0-1,-1-1 1,0 0-1,0 0 1,0 0-1,-1-1 1,-1 0-1,2-4-39,7-22 193,-3 0-1,0 0 0,-3-1-192,9-33 741,-1 10 155,-15 60-891,0 0-1,0-1 1,0 1-1,0 0 1,0-1-1,0 1 0,0-1 1,1 1-1,-1 0 1,0-1-1,0 1 1,0 0-1,1 0 0,-1-1 1,0 1-1,0 0 1,1-1-1,-1 1 1,0 0-1,0 0 0,1-1 1,-1 1-1,0 0 1,1 0-1,-1 0 1,0 0-1,1-1 0,-1 1 1,1 0-1,-1 0 1,0 0-1,1 0 1,-1 0-1,0 0 0,1 0 1,-1 0-1,1 0 1,-1 0-1,0 0 1,1 0-1,-1 0 0,0 1 1,1-1-1,-1 0 1,0 0-1,1 0 1,-1 0-1,0 1 1,1-1-1,-1 0-4,13 13 56,-12-12-56,11 14 84,-7-8-60,0-1 1,0 0-1,0 0 0,1-1 1,0 0-1,6 5-24,-11-9 0,1 0 0,0 0 1,0-1-1,0 1 0,0 0 0,0-1 0,0 1 0,0-1 1,0 1-1,0-1 0,0 0 0,1 0 0,-1 0 0,0 0 1,0 0-1,0-1 0,0 1 0,0-1 0,0 1 0,0-1 0,0 0 1,0 0-1,0 0 0,0 0 0,-1 0 0,1 0 0,1-1 0,1-1 11,0-1 0,0 1 0,0-1 0,-1 0 0,0 0 0,1 0 0,-1 0 0,-1-1 0,1 1 0,-1-1 0,0 0 0,0 0 0,0 1 0,0-1 0,-1 0 0,0-1 0,0 1 0,0 0 0,-1 0 0,0 0 0,0 0 0,0-1 0,-1 1 0,1 0 0,-1 0 0,0 0 0,-1 0 0,1 0 0,-1 0 0,0 0 0,-1 1 0,1-1 0,-2-1-11,-6-2 21,9 7-21,-1 1 0,0 0 0,0 0 0,1 0 0,-1 0 0,0 0 0,0 1 0,0-1 0,1 0 0,-1 1 0,0-1 0,1 1 0,-1 0 0,0 0 0,1-1 0,-1 1 0,1 0 0,-1 0 0,1 1 0,0-1 0,-1 0 0,1 0 0,0 1 0,0-1 0,0 0 0,0 1 0,0 0 0,-5 6 0,0 1 0,1-1 0,1 1 0,-3 7 0,1-1 44,1-1 0,1 1-1,0 1 1,2-1 0,-1 0-1,2 1 1,0-1 0,1 1-1,0 0 1,1-1-1,3 15-43,-2-20 31,0 0-1,0 0 0,1-1 0,1 1 1,-1 0-1,1-1 0,1 0 0,0 0 0,0 0 1,1-1-1,0 0 0,0 0 0,1 0 1,0-1-1,0 0 0,1 0 0,0-1 0,7 5-30,-11-8 33,1-1 0,-1 0-1,0 0 1,0-1-1,1 1 1,-1-1-1,1 0 1,0 0 0,-1-1-1,1 1 1,-1-1-1,1 0 1,0 0 0,-1 0-1,1-1 1,0 0-1,-1 0 1,1 0-1,-1 0 1,1-1 0,-1 1-1,0-1 1,2-1-33,7-5-577,0-1 1,-1 0-1,0 0 1,0-1 0,-1-1-1,5-6 577,13-12-11626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3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3921 707 10240,'-7'10'533,"6"-8"43,1-2-128,0 0 0,0 0-149,0 0 42,0 0 342,0 0 63,0 0-63,-15 1 853,8 0-1347,1 0 1,0 1-1,-1 0 1,1 0-1,0 1 1,1 0-1,-1 0 1,0 0-1,1 0 1,0 1-1,0 0 1,0 0-1,0 1 1,0-1-1,1 1 1,-3 3-190,-7 12 411,1 0 0,0 1 0,-8 19-411,0 0 193,9-17-126,1 1-1,1-1 0,1 1 0,2 1 0,-1 4-66,-8 44 235,3 8-235,1-10 352,-6 14-352,7-35 445,-3 40-445,4-20 152,4-35-75,1 1 0,2 0-1,1-1 1,2 1 0,3 25-77,17 42 266,-10-58-20,1 30-246,-7 15 116,-4-54 67,6 36-183,-5-54 42,-1-1 1,0 1 0,-1 0 0,-1 0 0,-2 3-43,1 5 20,2-14 17,-1 0 0,-1 0 0,1 0 0,-2 0 0,0-1-1,0 1 1,-1-1 0,0 0 0,-1-1 0,2-3-14</inkml:trace>
  <inkml:trace contextRef="#ctx0" brushRef="#br0" timeOffset="1">3328 2556 24831,'-7'-8'0,"-3"-4"0,0-1 0,1 0 0,1 0 0,0-1 0,1 0 0,-4-11 0,1-2 0,1-1 0,1 0 0,2 0 0,-2-24 0,5 38 0,-1 0 0,0 1 0,-1-1 0,0 1 0,-1 0 0,-4-7 0,1 5 0,2-2 0,0 1 0,-3-13 0,-8-25 0,11 38 0,2-1 0,0 1 0,-1-6 0,3 6 0,-1-1 0,0 1 0,-2 0 0,0 0 0,-1 0 0,0 1 0,-4-5 0,1 7 0,-7 1 0,2-1 0,4-1 0,-1 1 0,-4 0 0,-2 1 0,1 2 0,-1 4 0,-4 2 0,3-2 0,0 1 0,12 3 13,-1 1-1,1 0 1,-1 0-1,0 1 0,1 0 1,-7 0-13,11 1 7,-1-1-1,1 0 1,-1 0 0,1 0-1,-1-1 1,1 1 0,0-1-1,-2 0-6,1-1 0,-18 0 0,-114-14 0,86 8 0,-1 3 0,1 1 0,-18 3 0,1 0 0,46-1 0,-1 2 0,-20 1 0,13 4 0,1 1 0,0 1 0,-1 2 0,3-2 0,10-3 0,-1-2 0,0 0 0,0-1 0,0 0 0,-10-2 0,-41 2 0,53 1 0,0 1 0,0 1 0,0 0 0,-9 4 0,10-2 0,-1-1 0,0-1 0,-1-1 0,-6 1 0,-62 1 0,56-5 0,-1 2 0,1 0 0,-1 3 0,1 0 0,-18 6 0,-10 6 0,-51 8 0,55-14 0,0 2 0,-18 9 0,62-19 0,-5 3 0,0-1 0,-1-1 0,0-1 0,1 0 0,-1 0 0,0-1 0,-9 1 0,0 1 0,1 2 0,0 0 0,0 1 0,0 2 0,1 0 0,-19 11 0,14-6 0,-1-2 0,0-1 0,-1-1 0,-17 3 0,24-8 0,0 2 0,0 0 0,1 1 0,-6 4 0,-9 4 0,20-8 0,-1 2 0,1 0 0,1 1 0,0 0 0,0 1 0,1 1 0,1 0 0,-6 8 0,4-6 0</inkml:trace>
  <inkml:trace contextRef="#ctx0" brushRef="#br0" timeOffset="-141783.477">3903 745 3584,'0'0'1664,"0"0"0,0 0 0,0 0-107,0 0-426,0 0-129,0 0-84,0 0-44,0 0-84,0 0-44,0 0-84,0 0-65,0 0-149,0 0 0,0 0-128,0 0 0,0 0-150,0 0-20,6-6 63,32-39 470,25-36-683,-54 69 125,1-1 0,0 1 1,4-2-126,-6 6 37,0 0-1,0-1 1,-1 0 0,0-1 0,-1 0 0,4-6-37,9-20 77,-9 18 75,-1 0 1,5-14-153,-12 26 27,0 1 0,0-1 1,-1 0-1,0 0 0,0 0 1,-1 0-1,1 0 1,-1 0-1,0 0 0,-1 0 1,0-2-28,-3-11 53,1 6-23,1-1 0,0 0 1,0 0-1,2 1 0,0-1 0,0-5-30,1 14 11,-1-1 0,0 1 0,0-1 0,-1 1 0,1-1 0,-1 1 0,-1 0 0,1-1 0,-1 1 0,0 0 0,0 0 0,0 0 0,-1 0 0,1 0 0,-1 1 0,0-1 0,-4-3-11,1 1 24,4 5-17</inkml:trace>
  <inkml:trace contextRef="#ctx0" brushRef="#br0" timeOffset="2384.341">4026 31 21584,'-1'-1'2</inkml:trace>
  <inkml:trace contextRef="#ctx0" brushRef="#br0" timeOffset="2385.341">3723 58 21961,'-12'10'27,"-4"5"6,1 0 1,0 0-1,2 1 1,-6 9-34,-6 17 21,23-38-21,-1 0 0,1 0 0,-1 0 0,0 0 0,-1 0 0,1-1 0,-1 0 0,1 1 0,-1-1 0,-2 1 0,-12 10 0,2 8 22,1 0-1,0 0 0,2 1 1,0 1-1,2 0 0,-4 13-21,9-26 26,0 1-1,-1-1 1,0 0 0,-2 1-26,1-1 8,-1 2 1,2-1-1,-3 7-8,6-10 29,0 0 0,-1 0 0,0-1 0,0 1 0,-1-1-1,0 0 1,0-1 0,-1 1 0,0-1 0,0-1 0,-1 1 0,1-1 0,-2 0-1,1-1 1,0 0 0,-1-1 0,-8 4-29,-46 19 326,-35 20-326,60-27 101,19-10 30,0 2 1,1 0 0,0 2-132,8-6 22,0 0 1,-1 0-1,-1-1 1,1 0-1,-1-1 1,0 0-1,0-1 1,-1-1-1,-12 3-22,12-3 25,-1 0 0,1 1 0,0 0 0,1 1 0,-1 0 0,1 1-1,-7 5-23,4-2 24,-1-1 1,1-1 0,-2-1-1,-8 3-25,6-5 51,0-1 1,0-1-1,0 0 0,0-2 0,-14 0-51,-15 2 48,0 3 0,-10 3-48,-19 3 32,61-10-32,-1-2 0,1 0 0,-17-2 0,-17-1 0,21 4 32,0 2 0,0 1 0,1 1 0,-17 6-32,44-11 0,-12 3 0,-1-2 0,0 1 0,0-2 0,0 0 0,-5-1 0,4 0 0,0 1 0,-1 0 0,1 2 0,-3 0 0,-16 4 0,-96 15 0,107-18 0,0-2 0,-1-1 0,1-1 0,-14-2 0,16 0 0,-1 2 0,1 0 0,0 1 0,-1 1 0,1 1 0,0 1 0,0 1 0,1 1 0,-1 1 0,1 0 0,-5 4 0,-6 1 0,-1-1 0,1-2 0,-2-1 0,1-1 0,-1-2 0,-4-1 0,28-2 0,1 1 0,0-1 0,0 1 0,0 1 0,0 0 0,0 0 0,1 0 0,-1 1 0,1 0 0,-1 2 0,-38 17 0,18-15 0,0 0 0,-1-2 0,-15 1 0,22-5 0,0 2 0,0 1 0,1 0 0,-1 2 0,1 0 0,-9 6 0,-116 68 0,129-71-1,1 1 0,0 1 0,1 0 0,-3 4 1,-32 24 26,-39 27 80,-68 67-106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0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3039 843 8448,'11'-10'1333,"-12"10"-1299,1 0 1,0 0 0,0 0-1,0 0 1,0 0-1,0 0 1,0 0-1,0 0 1,0 0 0,0 0-1,0 0 1,0 0-1,0 0 1,0 0-1,0 0 1,0 0 0,0 0-1,0 0 1,0 0-1,0 0 1,0 0-1,-1 0 1,1 0 0,0 0-1,0-1 1,0 1-1,0 0 1,0 0 0,0 0-1,0 0 1,0 0-1,0 0 1,0 0-1,0 0 1,0 0 0,0 0-1,0 0 1,0 0-1,0 0 1,0 0-1,0 0 1,0 0 0,0 0-1,0 0 1,0 0-1,0 0 1,0-1-1,0 1 1,0 0 0,0 0-1,0 0-34,-24 13 3071,2-1-2988,-124 67 2264,142-77-2249,-1 0 0,1 0 0,-1-1 1,0 0-1,1 0 0,-1 0 0,0 0 1,0-1-1,1 0 0,-1 0 0,0 0 0,0-1 1,1 1-1,-1-1 0,0 0 0,1 0 0,-1-1 1,1 1-1,-1-1-98,-13-7 283,-1 1-1,2-2 1,0-1-1,0 0-282,-3-2 204,12 8-89,0-1 1,-1 2-1,1-1 1,-1 1-1,0 0 1,0 1 0,-1 0-1,1 0 1,0 1-1,-1 0 1,0 1-1,-9 0-115,11 1 38,-1 1 0,1-1 0,-1-1-1,1 1 1,0-2 0,-1 1 0,1-1-1,0 0 1,0-1 0,0 0 0,0 0-1,0 0 1,-4-4-38,1-1 48,0 0-1,1-1 1,-8-7-48,10 8 6,-1 0-1,1 0 1,-2 1-1,1 1 1,-4-2-6,7 4 35,2 2-28,0 0 0,0 0 0,0 0 0,0 1 0,-1-1 1,1 1-1,0 0 0,-1 1 0,1-1 0,0 0 0,-1 1 0,1 0 1,-3 1-8,-1-2 6,0 0 0,0 0-1,0 0 1,1-1 0,-1 0 0,0-1 0,1 0 0,-1 0 0,-1-1-6,-16-10 22,1 0 0,0-2-22,-17-10 9,-17-9-9,41 22 0,-5-8 0,-2 2 0,-20-15 0,3 4 0,20 7 0,16 16 0,0 1 0,-1 0 0,0 0 0,0 0 0,0 1 0,-4-2 0,-39-31 0,2-1 0,-36-41 0,67 65 0,0 1 0,0 1 0,-1 1 0,-4-1 0,0-1 0,-18-11 0,-20-16 0,49 33 0,0 1 0,0 0 0,-1 1 0,0 0 0,0 1 0,0 0 0,-4 0 0,-7-2 0,0 2 0,0 0 0,-12 0 0,-94-13 0,114 19 0,-5 7 0,13-4 0,0 1 0,0 0 0,0 0 0,1 1 0,0 0 0,0 0 0,0 0 0,1 0 0,0 1 0,0 0 0,1 0 0,-1 0 0,2 0 0,-1 0 0,1 1 0,0-1 0,-1 8 0,1 5 0,0 1 0,1 0 0,1-1 0,1 1 0,1 0 0,1 3 0,-1-17-6,-1 0 1,1-1-1,1 1 0,-1 0 0,1-1 0,0 0 1,1 1-1,-1-1 0,2 1 6,43 53-70,-35-46 64,2 3 6,1-1 0,1-1 0,8 6 0,2 1 0,0 2 0,10 13 0,-33-33 0,0-1 0,1 1 0,-1-1 0,1-1 0,0 1 0,0 0 0,0-1 0,0 0 0,0 0 0,0-1 0,0 0 0,5 1 0,22 7 0,-30-9 0,-1 1 0,1-1 0,-1 1 0,1-1 0,-1 1 0,1-1 0,0 1 0,-1 0 0,0-1 0,1 1 0,-1 0 0,1 0 0,-1 0 0,0 1 0,0-1 0,0 0 0,0 0 0,1 2 0,1 1 0,38 47 0,-24-34 0,1-4 0,4 3 0,-19-9 0,-2-3 0,4 6 0,0 0 0,0 0 0,-1 1 0,0-1 0,-1 1 0,0 0 0,-1 0 0,-1 0 0,1 1 0,-2-1 0,1 0 0,-2 10 0,-2-10 0,-2 4 0,0-1 0,-1 1 0,-1-1 0,0 0 0,-1-1 0,-1 0 0,0 0 0,-6 6 0,-15 20 0,29-38 0,-5 9 0,-1 0 0,0-1 0,-1 0 0,1 0 0,-2-1 0,-5 5 0,-71 44 0,35-23 0,-8 7 0,26-15 0,0 1 0,1 1 0,2 2 0,-16 21 0,-44 52 42,56-69-13,3 2 0,1 1-1,-16 27-28,17-12 65,1 2-1,-2 16-64,11-26 64,-1-2 0,-2-1-1,-2 0 1,-12 15-64,-65 90-106,98-142-194,-6 10-821,8-13 998,0-1-1,0 1 1,0-1 0,0 0-1,0 1 1,0-1 0,0 1-1,1-1 1,-1 0-1,0 1 1,0-1 0,0 0-1,1 1 1,-1-1 0,0 0-1,1 1 1,-1-1-1,0 0 1,1 0 0,-1 1-1,0-1 1,1 0 0,-1 0-1,0 0 1,1 0-1,-1 1 1,0-1 0,1 0-1,-1 0 1,1 0 0,-1 0-1,1 0 1,-1 0 0,0 0-1,1 0 124,15 4-11434</inkml:trace>
  <inkml:trace contextRef="#ctx0" brushRef="#br0" timeOffset="2269.015">2956 1029 8320,'15'1'77,"-14"-1"-68,-1 1-1,0-1 0,0 0 0,0 0 0,0 0 0,0 0 1,1 1-1,-1-1 0,0 0 0,0 0 0,0 0 0,0 1 0,0-1 1,0 0-1,0 0 0,0 1 0,0-1 0,0 0 0,0 0 1,0 0-1,0 1 0,0-1 0,0 0 0,0 0 0,0 0 0,0 1 1,0-1-1,0 0 0,0 0 0,-1 0 0,1 1 0,0-1 1,0 0-1,0 0 0,0 0-8,-19 19 426,18-19-371,0 1 0,0 0 0,0 0 0,0-1 1,0 1-1,0-1 0,0 1 0,0-1 0,0 1 0,0-1 0,-1 0 0,1 0 0,0 1 1,0-1-1,0 0 0,-1 0 0,1 0 0,0 0-55,-19 3 1995,-29 18 2826,47-20-4267,2-1-234,0 0-85,0 0-64,0 0 42,0 0-64,0 0-21,0 0 0,0 0 0,0 0 0,4-2 0,28-11 201,0-2-1,-1-2 1,-1 0 0,0-3-1,4-4-328,14-13 555,-47 37-550,0 0 1,0 0 0,-1 0-1,1 0 1,0 0 0,0 0-1,0 1 1,0-1 0,0 0-1,0 0 1,-1 1-1,1-1 1,0 0 0,0 1-1,0-1 1,-1 1 0,1-1-1,0 1-5,0 0 5,11 3 21,0 0 0,0-1-1,0-1 1,1 0-1,-1 0 1,0-1 0,1-1-1,-1 0 1,1-1-1,2-1-25,-7 1 17,-7 1-7,0-1 1,0 1-1,0 0 0,0 0 0,0 0 0,0 0 0,0 0 0,0 0 0,1 0 0,-1 0 0,0 0 0,0 1 0,0-1 0,1 1-10,30 21 98,-9-5-81,-16-15 34,-2-3 9,26 7 76,-25-6-134,0 1 0,0 0 0,0 0 0,-1 1 0,1 0 0,0 0 0,1 1-2,-4 0 21,1 1 0,-1 0 1,0 0-1,0 0 0,0 0 1,-1 0-1,0 1 0,1-1 1,-2 1-1,1 0 0,1 4-21,-1 0 36,1 0 0,-2 0 0,1 0 0,-1 0 0,-1 0 0,1 1 0,-2-1 0,0 5-36,0-8 30,0 0-1,-1 0 0,0 1 1,0-1-1,0 0 0,-1-1 1,0 1-1,0 0 0,0-1 1,-1 1-1,0-1 0,-2 2-29,-3 5 80,-1-1-1,0-1 1,0 1-1,-1-2 1,0 1-1,-1-2 1,0 1-1,0-2 1,-1 1-1,0-2 1,-10 4-80,-37 15 116,36-14-25,-1-1 1,-2 0-92,19-8 13,0-1 0,0 1 0,0-2 0,0 1 0,0-1 0,0 0 0,0-1 0,0 0 0,-3-1-13,-16-4-10,0-1 0,-1-2 10,0 1 9,1 0-9,5 1 0,0 1 0,0 1 0,0 0 0,-20 0 0,27 4 22,1 0-1,0-1 0,0-1 1,0-1-1,0 0 0,-9-4-21,13 4 16,-1 1 0,-1 0 0,1 0 0,0 1 0,-1 0 0,1 1 0,-1 1 0,-5 0-16,-95-12 0,90 12 0,11-1 0,0 0 0,0 1 0,1 1 0,-1 0 0,0 0 0,1 1 0,-1 0 0,1 1 0,-1 1 0,1-1 0,0 1 0,0 1 0,1 0 0,0 0 0,0 1 0,0 0 0,-1 2 0,-10 4 0,-1 0 0,0-1 0,0-2 0,-1 0 0,-12 3 0,3-1 0,-29 10 0,15-6 0,0 3 0,2 1 0,-11 7 0,43-18 0,0 1 0,1 0 0,-1 0 0,2 1 0,-1 0 0,1 0 0,1 1 0,0 1 0,-6 11 0,2-4 0,-1-1 0,0-1 0,-12 11 0,13-13 0,1-1 0,1 2 0,0-1 0,1 2 0,1-1 0,0 1 0,1 0 0,-2 10 0,-6 12 0,-14 40 0,17-42 0,-1-1 0,-3 1 0,-21 40 0,5 2 0,-6 25 0,26-66 0,-7 24 0,-3-1 0,-5 6 0,-176 378 0,182-400-397,5-13-1682,2 1 0,1 1 0,-8 33 2079,20-64-5696,1-3-1685</inkml:trace>
  <inkml:trace contextRef="#ctx0" brushRef="#br0" timeOffset="2958.177">354 2284 7936,'-23'101'4864,"11"-55"-3905,-7 29 503,-4-1-1,-5 4-1461,-2-7 334,-4-1 1,-2-2-1,-19 23-334,-10 6 345,39-60-6194,24-33 452,2-4 2069</inkml:trace>
  <inkml:trace contextRef="#ctx0" brushRef="#br0" timeOffset="5367.416">565 3488 12032,'3'11'27,"0"0"189,0 0-1,0 0 1,-2 0-1,1 0 1,-1 0-1,-1 0 1,0 2-216,2 144 6972,18 121-6972,1 20 1070,-19-243-1600,8 140 2420,4-98-3210,-7-65-4842,11 30 6162,-18-60-6038,0-2 940</inkml:trace>
  <inkml:trace contextRef="#ctx0" brushRef="#br0" timeOffset="6014.7">1399 3776 9216,'-28'24'1557,"28"-24"-1531,0 0 0,0 0 0,0 0 0,0 0 0,0 0 0,0 0 1,0-1-1,0 1 0,0 0 0,0 0 0,0 0 0,0 0 0,0 0 0,0 0 0,-1 0 0,1 0 0,0-1 0,0 1 0,0 0 0,0 0 1,0 0-1,0 0 0,0 0 0,0 0 0,0 0 0,0 0 0,0 0 0,-1 0 0,1 0 0,0 0 0,0 0 0,0-1 0,0 1 1,0 0-1,0 0 0,0 0 0,0 0 0,-1 0 0,1 0 0,0 0 0,0 0 0,0 0 0,0 0 0,0 0 0,0 0 0,0 0 0,-1 1 1,1-1-1,0 0 0,0 0 0,0 0 0,0 0 0,0 0 0,0 0 0,0 0 0,0 0 0,0 0 0,-1 0 0,1 0 0,0 0 0,0 0 1,0 1-1,0-1-26,-1-5 474,-1 0 1,0 0-1,-1 1 1,1-1 0,-1 1-1,0 0 1,-2-4-475,3 6 120,0 0 1,0 1-1,0-1 0,0 1 1,0-1-1,0 1 1,0-1-1,-1 1 1,1 0-1,0 0 1,-1 0-1,1 1 0,-1-1 1,1 1-1,-1-1 1,1 1-1,-1 0 1,1 0-1,-1 0-120,-7 0 92,0 2 0,0-1 0,1 1 1,-1 1-1,0 0 0,1 0 0,0 1 0,0 0 0,0 1 0,0 0 0,1 0 0,-1 1 0,1 0 0,1 0 1,-1 1-1,-2 3-92,-6 7 103,0 1-1,1 0 1,0 1 0,2 1 0,0 1 0,-3 9-103,-3 10 140,2 2-1,3 0 1,1 0 0,1 1 0,3 1 0,2 0 0,1 0 0,3 0-1,1 17-139,2-40 11,1 0 0,1 0-1,1 0 1,0 0 0,2-1-1,0 0 1,2 0 0,0 0-1,1 0-10,-3-10 2,0 0 0,1 0 0,0 0 0,1-1 0,0 0 0,0 0 0,1-1-1,0 0 1,1 0 0,-1-1 0,1 0 0,1-1 0,-1 0 0,1 0 0,0-1-1,1 0 1,3 1-2,-1-2 9,0-1-1,0 1 1,0-2-1,0 0 1,0-1 0,1 0-1,-1-1 1,0 0-1,1-1 1,0-1-9,4-1 28,0 0 0,0-2 0,-1 0 0,1-2 1,-1 0-1,0 0 0,0-2-28,8-5 42,-2-1 0,0-1 0,-1-1 0,0-1 0,-2-1 0,0 0 1,-1-2-1,-1 0 0,11-18-42,-17 19 52,0 0 0,-2-1 1,0 0-1,-2 0 1,0-1-1,-1 0 1,-2-1-1,0 0 0,-1 0 1,-2 0-1,0 0 1,-1 0-1,-1 0 0,-2 0 1,0 0-1,-5-20-52,2 19 41,0 1 0,-2 0 0,0 1 0,-1 0 0,-2 0 0,0 1 0,-1 0 0,-2 0-1,0 2 1,-1-1 0,0 2 0,-2 0 0,0 1 0,-1 0 0,-1 1 0,-9-5-41,19 16-72,1 0 0,-1 0-1,0 1 1,0 0 0,-1 1 0,1 0 0,-1 0-1,0 1 1,0 0 0,0 0 0,0 1 0,0 0 72,-14 1-1933,0 1 0,-1 1 1,1 1-1,-1 1 1933,-33 4-9685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216 1757 13824,'19'-9'0,"66"-50"0,-45 29 0,32-17 0,205-89 0,-65 35 0,-154 71 0,-1-3 0,39-30 0,-92 60 0,8-6 0,1-1 0,0 2 0,1 0 0,13-6 0,-23 12 0,0 1 0,0-1 0,0 1 0,0 0 0,1 0 0,-1 1 0,0-1 0,0 1 0,1 0 0,-1 0 0,0 1 0,1-1 0,-1 1 0,0 0 0,0 0 0,0 0 0,0 1 0,0-1 0,0 1 0,1 0 0,38 23 0,-28-15 0,1-1 0,0 0 0,0-1 0,1-1 0,0-1 0,2 0 0,12 0-12,1-1 0,-1-1 1,1-2-1,-1-1 0,1-2 1,0-1-1,-1-1 0,1-2 1,-1-1-1,0-1 1,17-8 11,-40 13 0,0-2 0,0 1 0,-1-1 0,1 0 0,-1-1 0,1 1 0,2-4 0,-9 7 0,1-1 0,-1 1 0,0 0 0,1 0 0,-1-1 0,0 1 0,0-1 0,0 1 0,0-1 0,0 1 0,0-1 0,-1 0 0,1 1 0,0-1 0,-1 0 0,0 0 0,1 0 0,-1 1 0,0-1 0,0 0 0,0 0 0,0 0 0,0 1 0,0-1 0,0 0 0,-1 0 0,1 0 0,-1 1 0,1-1 0,-1 0 0,0 1 0,0-1 0,0 0 0,0 1 0,0-1 0,0 1 0,0-1 0,-2-1 0,0 0 0,0-1 0,0 1 0,-1 1 0,1-1 0,-1 0 0,1 1 0,-1 0 0,0 0 0,0 0 0,0 0 0,0 1 0,0-1 0,-4 0 0,-8-1 0,0 0 0,0 1 0,-6 1 0,3 0 0,-36-5 0,10 1 0,-44 1 0,-22 3 0,-55 2 0,128 1 0,0 2 0,0 2 0,-12 4 0,8 4 0,106-12 0,42 3 2,0 4 0,6 6-2,113 10-26,-50-8-33,59 3 12,105-19 47,-232-1 0,-183-20 0,4 3 27,-98-26 74,111 27-65,29 8 10,1-1 0,-15-6-46,20-1 0,6 6 0,18 10 0,0 0 0,0 0 0,0 0 0,0-1 0,0 1 0,0 0 0,0 0 0,0 0 0,0 0 0,0 0 0,0 0 0,0 0 0,0 0 0,0 0 0,0 0 0,0 0 0,0 0 0,0-1 0,0 1 0,0 0 0,0 0 0,0 0 0,0 0 0,0 0 0,0 0 0,0 0 0,0 0 0,0 0 0,0 0 0,0 0 0,0 0 0,0 0 0,0-1 0,0 1 0,0 0 0,0 0 0,0 0 0,0 0 0,-1 0 0,1 0 0,0 0 0,0 0 0,0 0 0,0 0 0,0 0 0,0 0 0,0 0 0,0 0 0,0 0 0,0 0 0,0 0 0,0 0 0,-1 0 0,1 0 0,0 0 0,0 0 0,0 0 0,0 0 0,0 0 0,0 0 0,0 0 0,0 0 0,0 0 0,9-1 0,18 2 0,19 4 0,-23-1 0,1-2 0,-1-1 0,8-1 0,-7-2 0,1 0 0,-1-2 0,0 0 0,-1-2 0,8-3 0,-17 4 0,0 0 0,-1-1 0,0-1 0,0 0 0,-1-1 0,0 0 0,0-1 0,-1 0 0,6-6 0,-8 6 0,-6 6 0,1 0 0,-1 0 0,0 0 0,-1 0 0,1-1 0,-1 1 0,1-1 0,-1 0 0,2-3 0,-4 6 0,0 1 0,0 0 0,0-1 0,0 1 0,1 0 0,-1-1 0,0 1 0,0 0 0,0-1 0,0 1 0,0 0 0,0-1 0,0 1 0,0 0 0,0-1 0,0 1 0,0 0 0,-1-1 0,1 1 0,0 0 0,0 0 0,0-1 0,0 1 0,0 0 0,-1-1 0,1 1 0,0 0 0,0 0 0,0-1 0,-1 1 0,1 0 0,0 0 0,-1-1 0,-2-1 0,-1 1 0,0-1 0,0 1 0,-1 0 0,1 0 0,0 0 0,0 0 0,-1 1 0,1-1 0,0 1 0,0 0 0,-1 0 0,1 1 0,0 0 0,0-1 0,-1 1 0,-21 5 0,0 0 0,-3 2 0,16-4 0,-16 5 0,0 1 0,-24 12 0,41-16 0,0 1 0,0 0 0,1 0 0,0 1 0,0 1 0,1 0 0,-5 6 0,12-13-2,1 1 1,0-1 0,0 1 0,0 0 0,0 0 0,0 0 0,1 0 0,-1 1 0,1-1-1,0 0 1,0 1 0,0-1 0,0 0 0,1 1 0,-1-1 0,1 1 0,0-1 0,0 1 1,1 1-4,0-1 0,-1 1 1,2 0-1,-1-1 0,1 1 1,-1-1-1,1 0 0,0 0 1,1 1-1,-1-1 0,1 0 1,1 1 3,2 2-5,0 0 0,1 0 1,-1-1-1,1 0 1,0-1-1,1 1 1,-1-2-1,1 1 0,0-1 1,0 0-1,1 0 1,-1-1-1,1 0 1,1-1 4,15 2 0,0-1 0,0-2 0,0 0 0,0-2 0,1-1 0,-1 0 0,0-2 0,-1-1 0,25-9 0,8-4 0,-1-3 0,-1-3 0,36-21 0,-44 20 0,-1-2 0,-1-2 0,-2-2 0,36-32 0,-74 58 0,-1 0 0,1-1 0,-1 1 0,0 0 0,0-1 0,0 0 0,-1 0 0,0 0 0,0-1 0,0 1 0,0-4 0,-2 7 0,-1 1 0,1 0 0,-1 0 0,0-1 0,0 1 0,0 0 0,0 0 0,0-1 0,0 1 0,0 0 0,-1 0 0,1-1 0,-1 1 0,0 0 0,1 0 0,-1 0 0,0 0 0,0 0 0,0 0 0,-1 0 0,1 0 0,0 0 0,-1 0 0,1 1 0,-1-1 0,0 1 0,0-1 0,1 1 0,-1 0 0,0-1 0,0 1 0,0 0 0,0 0 0,0 0 0,-2 0 0,2 1 0,-1-1 0,0 1 0,0-1 0,0 1 0,1 0 0,-1 0 0,0 0 0,0 1 0,1-1 0,-1 1 0,0-1 0,0 1 0,1 0 0,-1 0 0,1 0 0,-1 0 0,1 1 0,-1-1 0,1 1 0,-7 3 0,0 1 0,1 1 0,0-1 0,-4 6 0,-2 2 0,1 2 0,0 0 0,1 1 0,1 0 0,-4 9 0,-44 95 0,49-99 0,-8 17 0,2 0 0,2 1 0,-1 8 0,29-93 0,3-1 0,1 2 0,3 1 0,1 0 0,23-31 0,6-4 0,4 2 0,2 2 0,52-48 0,-90 100 0,-15 16 0,1 1 0,-1 0 0,1 0 0,0 0 0,3-2 0,-8 7 0,0 0 0,0 0 0,0 0 0,0 0 0,0 0 0,0 0 0,1 0 0,-1 0 0,0-1 0,0 1 0,0 0 0,0 0 0,0 0 0,0 0 0,0 0 0,0 0 0,0 0 0,0 0 0,1 0 0,-1 0 0,0 0 0,0 0 0,0 0 0,0 0 0,0 0 0,0 0 0,0-1 0,1 1 0,-1 0 0,0 0 0,0 0 0,0 1 0,0-1 0,0 0 0,0 0 0,1 0 0,-1 0 0,0 0 0,0 0 0,0 0 0,0 0 0,0 0 0,0 0 0,0 0 0,0 0 0,1 0 0,-1 0 0,0 0 0,0 0 0,0 1 0,0-1 0,0 0 0,0 0 0,0 0 0,0 0 0,0 0 0,0 0 0,0 0 0,-2 10 0,-10 13 0,3-10 0,-1-1 0,-1 0 0,-3 3 0,1-2 0,1 1 0,0 0 0,1 1 0,1 0 0,-2 6 0,11-21 0,1 0 0,0 0 0,0 0 0,0 0 0,-1 0 0,1 1 0,0-1 0,0 0 0,0 0 0,0 0 0,-1 0 0,1 1 0,0-1 0,0 0 0,0 0 0,0 0 0,0 0 0,0 1 0,0-1 0,0 0 0,0 0 0,-1 0 0,1 1 0,0-1 0,0 0 0,0 0 0,0 1 0,0-1 0,0 0 0,0 0 0,0 0 0,1 1 0,-1-1 0,0 0 0,0 0 0,0 0 0,0 1 0,0-1 0,0 0 0,0 0 0,0 0 0,0 0 0,1 1 0,-1-1 0,0 0 0,0 0 0,0 0 0,0 0 0,1 0 0,-1 1 0,0-1 0,0 0 0,0 0 0,0 0 0,1 0 0,-1 0 0,0 0 0,0 0 0,1 0 0,-1 0 0,0 0 0,0 0 0,0 0 0,1 0 0,21-7 0,30-22 0,-26 11 0,-1-1 0,-1 0 0,0-2 0,-2-1 0,12-14 0,27-38 0,5-15 0,24-30 0,-78 105 0,-9 12 0,0-1 0,-1 0 0,1 0 0,-1 0 0,0-1 0,1 1 0,-1 0 0,-1-1 0,1 1 0,0-1 0,-1 0 0,0 0 0,0 1 0,0-1 0,0 0 0,-1 0 0,0 0 0,1-1 0,1-16 0,2 8 0,0 0 0,1 0 0,1 1 0,0 0 0,0 0 0,6-7 0,28-54 0,-32 59 0,0 5 0,-7 18 0,-1 9 0,2-3 0,8-8 0,4-1 0,2-2 0,-1-4 0,0-2 0,93-49 0,-97 49 0,-9 6 0,-7 4 0,-9 12 0,-1-1 0,0 0 0,-2-1 0,0-1 0,-1-1 0,-4 2 0,-38 36 0,13-8 0,17-18 0,2 1 0,0 1 0,2 1 0,-9 17 0,-8 14 0,31-49 0,-90 59 0,75-54 0,-1-1 0,-1-2 0,-25 11 0,-95 30 0,89-34 0,27-6 0,0 0 0,1 3 0,1 0 0,1 2 0,-13 13 0,24-20 0,-11 8 0,-15 12 0,-11 12 0,43-34 0,0 0 0,1 2 0,0-1 0,2 1 0,-1 1 0,0 2 0,-8 14 0,16-27 0,24-12 0,-20 7 0,1 0 0,-1 0 0,1 0 0,0 1 0,-1-1 0,1 0 0,0 1 0,0 0 0,-1-1 0,1 1 0,0 0 0,0 0 0,0 0 0,-1 0 0,1 0 0,0 0 0,0 1 0,-1-1 0,1 1 0,0-1 0,0 1 0,0-1 0,81 21 0,-7-2 0,53 5 0,-122-23 0,1-1 0,0 0 0,-1 0 0,1-1 0,-1 0 0,1 0 0,-1-1 0,1 0 0,-1 0 0,0-1 0,0 0 0,0 0 0,0-1 0,2-1 0,13-10 0,0-1 0,-1 0 0,8-10 0,-7 7 0,7-5 0,-2 0 0,-1-2 0,-1-1 0,-2-1 0,0-2 0,13-24 0,-46 82 0,1-1 0,0 2 0,0 13 0,2-13 0,-66 240 0,49-194 0,-3-2 0,-23 42 0,36-88 0,3-7 0,2 0 0,0 1 0,-6 21 0,15-41 0,0-1 0,-1 0 0,1 1 0,0-1 0,0 0 0,0 1 0,0-1 0,-1 1 0,1-1 0,0 0 0,0 1 0,0-1 0,0 0 0,0 1 0,0-1 0,0 1 0,0-1 0,0 0 0,0 1 0,0-1 0,1 1 0,-1-1 0,0 0 0,0 1 0,0-1 0,0 0 0,1 1 0,-1-1 0,0 0 0,0 1 0,1-1 0,-1 0 0,0 1 0,0-1 0,1 0 0,-1 0 0,0 1 0,1-1 0,-1 0 0,0 0 0,1 0 0,-1 1 0,1-1 0,-1 0 0,2 0 0,0-1 0,0 1 0,0 0 0,0-1 0,0 0 0,0 1 0,-1-1 0,1 0 0,0 0 0,1-1 0,48-33 0,-46 32 0,14-13 0,0-1 0,-1-1 0,-1 0 0,0-1 0,-1-1 0,-2-1 0,7-11 0,1-7 0,-2 0 0,-1-2 0,10-34 0,-26 67 0,10-34 0,-12 40 0,-1-1 0,1 1 0,-1 0 0,0-1 0,0 1 0,0 0 0,0-1 0,0 1 0,-1-1 0,1 1 0,-1 0 0,1 0 0,-1-1 0,0 1 0,0-2 0,0 4 0,1 0 0,0 0 0,0 0 0,0 0 0,0-1 0,0 1 0,-1 0 0,1 0 0,0 0 0,0 0 0,0 0 0,0 0 0,-1-1 0,1 1 0,0 0 0,0 0 0,0 0 0,0 0 0,-1 0 0,1 0 0,0 0 0,0 0 0,0 0 0,-1 0 0,1 0 0,0 0 0,0 0 0,0 0 0,-1 0 0,1 0 0,0 0 0,0 0 0,0 0 0,-1 1 0,1-1 0,0 0 0,0 0 0,0 0 0,0 0 0,-1 0 0,1 0 0,0 1 0,0-1 0,0 0 0,0 0 0,0 0 0,-1 0 0,1 0 0,0 1 0,0-1 0,0 0 0,0 0 0,0 0 0,0 1 0,0-1 0,0 0 0,-7 15 0,7-15 0,-22 63 0,-3 24 0,-2 8 0,18-68 0,1 1 0,1 1 0,1-1 0,2 1 0,1 0 0,1 0 0,2 0 0,1 3 0,1-26 0,1-8 0,0-6 0,2-18 0,-2 1 0,-1-1 0,-1 0 0,-1 0 0,-3-14 0,2 8 0,1-70 128,12-98-128,-5 121 0,-4-12 0,0 78 0,11-3 0,0 1 0,16-13 0,-3 2 0,-27 26 0,0 0 0,0 0 0,0 0 0,0 0 0,0-1 0,1 1 0,-1 0 0,0 0 0,0 0 0,0 0 0,0 0 0,0 0 0,0 0 0,1 0 0,-1 0 0,0 0 0,0 0 0,0 0 0,0 0 0,0 0 0,1-1 0,-1 1 0,0 0 0,0 0 0,0 0 0,0 1 0,0-1 0,1 0 0,-1 0 0,0 0 0,0 0 0,0 0 0,0 0 0,0 0 0,1 0 0,-1 0 0,0 0 0,0 0 0,0 0 0,0 0 0,0 0 0,0 1 0,0-1 0,0 0 0,1 0 0,-1 0 0,0 0 0,3 11 0,0 17 0,-3-26 0,1 34 1,-2 1 0,-2 0 1,-6 31-2,-29 111-3,7-40-20,10-45-83,-22 51 106,11-38-107,28-95 105,1 1 1,0-1-1,0 1 0,2-1 1,-1 1-1,2 0 0,0-1 1,0 1-1,1 0 1,1-1-1,0 1 0,1-1 1,3 11 1,-5-19 0,0 0 0,0 0 0,1 1 0,-1-1 0,1-1 0,0 1 0,0 0 0,1 0 0,-1-1 0,1 1 0,-1-1 0,1 0 0,0 0 0,1 0 0,-1 0 0,0 0 0,1-1 0,0 1 0,60 25 69,-12-6 11,-37-11 48,-15-11-126,0 0 0,0 0 0,1 0-1,-1 0 1,0 0 0,0 0 0,0 0 0,0 0 0,0 0 0,0 1 0,0-1 0,0 0 0,1 0-1,-1 0 1,0 0 0,0 0 0,0 0 0,0 0 0,0 0 0,0 1 0,0-1 0,0 0 0,0 0-1,0 0 1,0 0 0,0 0 0,0 0 0,0 0 0,0 1 0,0-1 0,0 0 0,0 0-1,0 0 1,0 0 0,0 0 0,0 0 0,0 1 0,0-1 0,0 0 0,0 0 0,0 0 0,0 0-1,0 0 1,0 0 0,0 1-2,-7 12 22,-5 4-22,-4-4 0,1-6 0,5-5-982,8-2-3903,2 0 85,0 0 3947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95 1621 11033,'102'-45'173,"-27"14"-115,208-78 135,-123 50 232,74-42-425,-190 79 271,0-1-1,-1-2 0,32-25-270,-133 74 384,6 6-289,21-12-36,0-1 0,-6 0-59,-116 41 110,75-30-26,1 4 0,-13 10-84,25-8 64,2 3 0,-45 36-64,101-67 0,0 0 0,0 1 0,0-1 0,1 1 0,0 1 0,0 1 0,4-8 0,1 1 0,0 0 0,-1 0 0,1 0 0,0 0 0,0 0 0,0 0 0,0 0 0,1 1 0,-1-1 0,0 0 0,1 0 0,0 1 0,-1-1 0,1 0 0,0 1 0,0-1 0,1 0 0,-1 1 0,0-1 0,1 0 0,-1 0 0,1 1 0,0-1 0,0 0 0,0 0 0,0 0 0,0 0 0,1-1 0,-1 1 0,1-1 0,-1 0 0,1 1 0,-1-1 0,1 0 0,0 0 0,0 0 0,0 0 0,0 0 0,0-1 0,0 1 0,0 0 0,0-1 0,0 0 0,0 1 0,0-1 0,0 0 0,0 0 0,47-4 0,-32 2 0,50-5 0,-1-3 0,0-3 0,-1-2 0,0-4 0,-2-2 0,0-3 0,-2-2 0,-1-4 0,7-6 0,-37 18 0,-1 0 0,-1-2 0,0-2 0,-2 0 0,5-7 0,-29 27 2,-1 1 1,1-1-1,-1 0 1,1 1 0,-1-1-1,0 0 1,1 0-1,-1 0 1,0 0 0,0 0-1,-1 0 1,1 0 0,0-1-1,-1 1 1,1 0-1,-1 0 1,0 0 0,0-1-1,0 1 1,0 0-1,0-1 1,0 1 0,-1 0-1,1 0 1,-1 0 0,1-1-1,-1 1 1,0 0-1,0 0 1,0 0 0,0 0-1,0 0 1,0 0-1,-1 0 1,1 1 0,-1-1-1,1 0 1,-1 1-1,0-1 1,1 1 0,-1 0-1,0-1 1,0 1 0,0 0-1,0 0 1,0 0-1,0 0 1,0 1 0,-2-1-3,-12-4 0,-1 2 0,0 0 0,-1 0 0,1 2 0,0 0 0,-1 1 0,1 0 0,0 2 0,-5 1 0,-32 7 0,0 2 0,-13 7 0,57-16 0,-39 13 0,2 3 0,0 1 0,1 3 0,1 1 0,2 2 0,0 3 0,2 1 0,1 2 0,-26 27 0,28-22 0,2 2 0,-2 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894 1275 4992,'0'0'640,"-10"3"42,-149 31 1324,117-27-1857,-1 1 0,1 2 1,0 2-1,1 2 0,-13 8-149,-70 42 459,2 5 0,-38 34-459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0:37.56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1410 300 1536,'-6'-9'289,"5"7"-113,-1-1 0,1 0-1,-1 1 1,0 0 0,0-1 0,0 1 0,0 0 0,-1 0 0,1 0 0,-1 0 0,1 1 0,-1-1 0,1 0 0,-1 1 0,0 0 0,0 0 0,0 0 0,-1-1-176,-50-3 575,0 2 1,-31 2-576,56 1 342,23-1-87,-1 0-1,1 0 1,0-1 0,0 0-1,0 0 1,0-1 0,0 1-1,0-2 1,1 1 0,-1 0-1,1-1 1,0 0 0,0 0-1,-2-3-254,-28-18 339,-59-29 301,91 52-533,3 2 21,0 0 0,-26-16 106,-16 0-84,27 12-129,14 4-15,0 1-1,1 0 1,-1 0-1,1 0 1,-1 0 0,1 0-1,0 0 1,-1 0-1,1 0 1,0-1 0,0 1-1,0 0 1,0 0-1,0 0 1,0 0-1,0 0 1,0 0 0,0 0-1,0 1-5,0-2 1,2 19-1,1 0 0,0 0 0,2 0 0,0-1 0,1 1 0,1-1 0,3 6 0,-8-20 0,5 11 41,0-1 0,1 0 0,1 0-1,0-1 1,1-1 0,0 1 0,1-1 0,0-1 0,1 0 0,0-1 0,0 0 0,2-1 0,-1 0 0,1-1 0,0-1 0,0 0 0,1-1 0,0 0 0,0-1 0,1-1 0,-1-1 0,1 0 0,0-1 0,0 0 0,2-1-41,-16-1 128,-2 0 0,-1 1-118,1 0 1,-1 0 0,0 1 0,0-1 0,0 0 0,0 0 0,0 0 0,0 0-1,-1 0 1,1 0 0,0-1 0,0 1-11,-1 1 19,-2 1-2,0-1 0,0 1 0,0 0 0,-1-1 1,1 0-1,0 0 0,-1 0 0,0-1 0,1 0 0,-1 0 0,0 0 0,0 0 1,0 0-1,1-1 0,-1 0 0,0 0 0,0-1 0,0 1 0,0-1-17,-8-2 49,0 0 0,1 0 0,-1-1 0,1-1 0,0 0 0,-8-6-49,-6-4 19,1-1 1,0-2 0,1 0-1,1-2 1,1 0 0,1-1-1,1-2 1,0 0 0,2-1-1,1-1 1,1 0 0,1-2 0,-1-4-20,11 20 0,1 0 0,1-1 0,0 1 0,1-1 0,0 1 0,0-1 0,2 0 0,-1-6 0,-3-35 0,3 41 0,3 5 0,10 11 0,-8-2 0,0 0 0,1 0 0,0 0 0,-1 0 0,0 1 0,0-1 0,0 1 0,0 0 0,0 1 0,0-1 0,-1 1 0,0-1 0,0 1 0,0 0 0,0 0 0,1 3 0,9 30 0,-2 2 0,0 5 0,-5-19 0,-3-10 0,3 2 0,3-2 0,3-2 0,1-1 0,0 0 0,1-1 0,0 0 0,1-2 0,5 4 0,-2-2 0,-1 0 0,0 2 0,-1 0 0,8 9 0,5 6 71,17 12-71,18 18 57,-48-45-30,0 0 0,1-1 1,1 0-1,-1-1 0,2-2 1,0 1-1,0-2 1,8 2-28,31 15 37,-47-19-14,1 1 0,-2 0 0,1 1 0,-1 0 1,0 0-1,-1 1 0,0 1 0,0 0 0,-1 0-23,25 26 48,-25-30-29,-1-1 1,1 0 0,1 0-1,-1-1 1,1 0 0,-1 0-1,1-1 1,0 0 0,0-1-1,1 0 1,-1 0 0,0-1 0,2 0-20,52-1 330,-55-1-292,1 0 0,0 1 1,-1 0-1,1 1 0,0 0 0,-1 0 1,1 0-1,-1 1 0,0 1 0,1-1 1,-1 1-1,0 1-38,1 1 79,-1 1-1,0 0 1,0 0 0,6 6-79,-7-5 51,1 0 1,0-1-1,8 5-51,147 77 256,-157-85-240,9 6-7,5 5-13,-2-2 4,-12-8 10,-1 1 0,1-1-1,-1 1 1,0 0 0,3 4-10,5 3 58,30 22-35,-31-23-23,1 0 0,1-1-1,0 0 1,0-2 0,1 1-1,14 5 1,-18-11 19,-1-1 0,0-1-1,0 0 1,1 0 0,10-1-19,15 2 34,-28-2-34,5 1 0,41-2 0,-33 2 56,-21-1-44,26-4 48,-12 3-60,-6 1 0,1 1 0,-1 0 0,0 0 0,0 0 0,1 1 0,-1 0 0,3 2 0,-7-2 0,1-1 0,-1 1 0,0-1 0,0-1 0,1 1 0,-1 0 0,0-1 0,1 0 0,-1 0 0,4-1 0,75-13 0,-69 13 22,-11 1 84,-1-2 1,8-12-86,-1-1-21,-3 5 22,-5 6 63,-1 2-80,0-1 0,-1 1 0,1 0 0,-1 0 0,1 0 0,-1-1 0,0 1 0,0 0 0,0 0 0,0 0 0,0 0 0,0 0 0,-1 0 0,1 1 0,-1-1 0,1 0 0,-1 1 0,1-1 0,-1 1 0,0-1 0,0 1 0,0 0 0,0 0-1,0 0 1,0 0 0,0 0 0,0 0 0,-1 0-5,-7-3 10,-43-28-10,-1 3 0,-19-5 0,54 26 0,1 1 0,-1 2 0,0-1 0,0 2 0,-1 1 0,1 0 0,-1 1 0,1 2 0,-8 0 0,-63 5 256,-90-8-256,151 1 0,0 2 0,0 0 0,0 2 0,-17 4 0,29-3 0,-1 1 0,1 1 0,1 0 0,-1 2 0,1-1 0,0 2 0,0 0 0,0 2 0,-9 3 0,1-1 0,-2-1 0,0-1 0,0-1 0,-17 3 0,17-6 0,0 2 0,1 0 0,0 2 0,0 1 0,1 1 0,-1 3 0,-5 6 0,1 1 0,1 2 0,2 1 0,0 1 0,-19 26 0,-3 11 0,3 1 0,-5 15 0,36-53 0,0 1 0,2 0 0,1 1 0,2 0 0,0 0 0,-1 17 0,45-181 0,-12 64 0,-10 36 0,-1-1 0,-3-1 0,2-13 0,-11 50 0,0 1 0,0 0 0,1 0 0,-1-1 0,0 1 0,0 0 0,0 0 0,0 0 0,0-1 0,0 1 0,0 0 0,0 0 0,0-1 0,0 1 0,0 0 0,0 0 0,0 0 0,0-1 0,0 1 0,0 0 0,0 0 0,-1-1 0,1 1 0,0 0 0,0 0 0,0 0 0,0-1 0,0 1 0,0 0 0,-1 0 0,1 0 0,0 0 0,0-1 0,0 1 0,-1 0 0,1 0 0,0 0 0,0 0 0,0 0 0,-1 0 0,1 0 0,0 0 0,0 0 0,0-1 0,-1 1 0,1 0 0,0 0 0,-14 7 0,-13 18 0,0 8 0,1 1 0,2 2 0,1 0 0,-1 9 0,-23 33 0,-170 247 0,-7 12 0,-9 53 0,212-361 0,12-25 0,8-5 0,1 1 0,-1-1 0,1 1 0,0-1 0,0 0 0,-1 1 0,1-1 0,0 1 0,0-1 0,0 0 0,-1 1 0,1-1 0,0 1 0,0-1 0,0 0 0,0 1 0,0-1 0,0 0 0,0 1 0,1-1 0,-1 0 0,3-26 0,1 0 0,1 1 0,2-1 0,5-11 0,44-110 0,9 0 0,16-14 0,85-143 0,-96 181 0,-30 50 0,4 1 0,2 3 0,24-25 0,-69 94 0,-1 1 0,1-1 0,-1 0 0,1 0 0,0 0 0,-1 1 0,1-1 0,0 0 0,0 1 0,-1-1 0,1 0 0,0 1 0,0-1 0,0 1 0,0 0 0,0-1 0,0 1 0,0-1 0,-1 3 0,1-1 0,-1 0 0,0 0 0,0 0 0,0 0 0,0 0 0,0 0 0,0 1 0,0-1 0,0 0 0,0 0 0,0 0 0,-1 0 0,1 0 0,0 0 0,-1 0 0,0 1 0,-16 48-55,-3-1 0,-11 18 55,7-16-18,-157 314 18,60-128 0,117-229 0,-181 392 0,156-332 0,22-50 0,7-17 0,2-3 0,10-20 0,-10 18 0,147-286 0,122-230-57,42-78-14,-275 530 43,43-80-72,-64 105 79,-22 46-156,-4 8 141,-30 63 24,4 1 1,-13 45 11,25-61 1,16-38-22,5-8-11,6-10 0,6-8-9,-9 4 39,10-6 3,0-2-1,-1 1 0,0-2 0,0 1 0,-1-1 0,3-5 0,13-14-22,-9 13 9,12-14-50,16-23 63,-37 44-3,-1 0-1,0 0 0,-1 0 0,0-1 0,0 0 0,-1 0 0,0 0 0,1-10 4,-4 19 0,-1 0 0,0 0 0,1-1 0,-1 1 0,0 0 0,0 0 0,0-1 0,0 1 0,0 0 0,0-1 0,0 1 0,0 0 0,-1 0 0,1-1 0,0 1 0,-1 0 0,1 0 0,-2-1 0,2 1 0,-1 1 0,1-1 0,-1 1 0,1 0 0,-1 0 0,1-1 0,-1 1 0,0 0 0,1 0 0,-1 0 0,1-1 0,-1 1 0,0 0 0,1 0 0,-1 0 0,0 0 0,1 0 0,-1 0 0,1 1 0,-1-1 0,0 0 0,1 0 0,-1 0 0,1 0 0,-1 1 0,-5 1 0,0 1 0,1 0 0,-1 1 0,1-1 0,0 1 0,-3 3 0,-45 42 0,1 2 0,-29 40 0,-86 121 0,99-123 0,17-23 0,-165 208 0,162-203 0,37-48 0,0 1 0,-2-2 0,0 0 0,-2-1 0,-19 14 0,31-26 0,-1 0 0,2 1 0,-1 0 0,1 0 0,1 1 0,0 0 0,1 1 0,0-1 0,-2 7 0,-5 6 0,-25 58 0,4 2 0,-5 25 0,14-40 0,12-38 0,-1 0 0,-7 8 0,5-9 0,1 1 0,-2 9 0,16-39 0,1-1 0,0 1 0,-1-1 0,1 1 0,0-1 0,0 1 0,-1 0 0,1-1 0,0 1 0,0-1 0,0 1 0,0-1 0,0 1 0,0 0 0,0-1 0,0 1 0,0-1 0,0 1 0,0-1 0,0 1 0,0 0 0,0-1 0,1 1 0,-1-1 0,0 1 0,0-1 0,1 1 0,-1-1 0,0 1 0,1-1 0,-1 1 0,0-1 0,1 0 0,-1 1 0,1-1 0,-1 1 0,1-1 0,-1 0 0,1 0 0,-1 1 0,1-1 0,-1 0 0,2 1 0,2 2 0,0 0 0,0 0 0,1-1 0,-1 0 0,1 0 0,-1 0 0,1 0 0,0 0 0,0-1 0,0 0 0,0 0 0,0-1 0,0 1 0,0-1 0,0 0 0,0 0 0,1-1 0,-1 1 0,0-1 0,0-1 0,0 1 0,-1 0 0,6-3 0,-3 1 0,0-1 0,-1 0 0,1 0 0,-1 0 0,0-1 0,0 0 0,-1 0 0,1-1 0,-1 1 0,0-1 0,0 0 0,-1 0 0,0-1 0,0 1 0,2-8 0,28-70 0,-2-6 0,18-49 0,-47 132 0,10-27 0,-13 30 0,-10 20 0,-45 81 0,14-21 0,-4-2 0,-41 51 0,69-105 0,1-1 0,2 0 0,0 0 0,1 2 0,-10 20 0,22-40 0,0 0 0,1 0 0,0 0 0,-1 1 0,1-1 0,0 0 0,-1 0 0,1 0 0,0 0 0,0 1 0,0-1 0,0 0 0,0 0 0,1 0 0,-1 1 0,0-2 0,0 1 0,0-1 0,1 1 0,-1-1 0,0 1 0,0-1 0,1 0 0,-1 1 0,0-1 0,1 0 0,-1 1 0,1-1 0,-1 0 0,0 1 0,1-1 0,-1 0 0,1 0 0,-1 0 0,1 1 0,-1-1 0,1 0 0,-1 0 0,1 0 0,0 0 0,1 0 0,1 0 0,-1 0 0,1 0 0,-1-1 0,0 1 0,1-1 0,-1 0 0,1 1 0,-1-1 0,0 0 0,1 0 0,-1-1 0,2 0 0,32-23 0,-1-1 0,-1-2 0,0-3 0,95-97 0,-117 116 0,36-39 0,-13 13 0,2 3 0,19-15 0,-54 47 0,-1 2 0,-1 0 0,1 0 0,0 1 0,-1-1 0,1 0 0,0 1 0,-1-1 0,1 1 0,0-1 0,0 1 0,-1 0 0,1-1 0,0 1 0,0 0 0,0-1 0,0 1 0,-1 0 0,1 0 0,0 0 0,0-1 0,0 1 0,0 0 0,0 0 0,0 1 0,0-1 0,-1 0 0,0 0 0,0-1 0,1 1 0,-1 0 0,0 0 0,0 0 0,1 0 0,-1 0 0,0 0 0,1 0 0,-1 0 0,0 0 0,0 0 0,1 0 0,-1 1 0,0-1 0,0 0 0,1 0 0,-1 0 0,0 0 0,0 0 0,1 0 0,-1 0 0,0 1 0,0-1 0,0 0 0,1 0 0,-1 0 0,0 1 0,0-1 0,0 0 0,0 0 0,1 1 0,-1-1 0,0 0 0,0 0 0,0 3 0,0 0 0,0-1 0,-1 1 0,1 0 0,-1 0 0,0-1 0,1 1 0,-1-1 0,0 1 0,-1-1 0,1 1 0,0-1 0,-1 0 0,1 1 0,-2 0 0,-16 32 0,13-21 0,4 2 0,2-1 0,1 1 0,-2-5 0,-10-6 0,3-2 56,0 0-1,0 1 0,1-1 1,-1 2-1,1-1 0,0 1 1,1 0-1,-2 1-55,-29 31-2490,16-13-7750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1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41 404 10752,'5'23'1588,"-16"-39"404,-16-44 1510,23 45-3123,0 0 774,5 25-146,6 100 337,11 37-918,11 72 86,-21-180-411,1 0 1,2-1-1,2 0 1,8 16-102,-6-28 128,-15-26-127,0 0 1,0 0-1,0 0 1,0 0-1,0 0 1,0 0-1,0 0 1,1 0-1,-1 0 1,0 0-1,0 0 1,0 0-1,0 1 1,0-1-1,0 0 1,0 0 0,0 0-1,0 0 1,0 0-1,0 0 1,0 0-1,0 0 1,1 0-1,-1 0 1,0 0-1,0 0 1,0 0-1,0 0 1,0 0-1,0 0 1,0 0-1,0 0 1,0 0-1,0 0 1,0 0-1,1 0 1,-1 0 0,0 0-1,0 0 1,0-1-1,0 1 1,0 0-1,0 0 1,0 0-1,0 0 1,0 0-1,0 0 1,0 0-1,0 0 1,0 0-1,0 0 1,0 0-1,0 0 1,0 0-1,0 0 1,0-1-1,0 1 1,0 0 0,1 0-1,-1 0 1,0 0-1,0 0 1,0 0-1,0 0 1,0 0-1,-1 0 1,1 0-1,0 0 1,0-1-1,0 1-1,2-3 21,0-1-1,-1 0 0,1 0 0,-1-1 1,0 1-1,0 0 0,-1 0 0,1 0 1,-1-1-1,0 1 0,0 0 0,0-1 1,-1 1-1,0 0 0,0-1-20,-3-19 37,-2 1 0,-3-7-37,3 10 28,-21-70 26,6 23 6,3 0 0,2 0 0,3-8-60,11 36 0,2-1 0,1 1 0,2 0 0,2 0 0,3-10 0,8-68 0,-16 97 0,0 19 0,-1 0 0,1 0 0,0 1 0,0-1 0,0 0 0,0 0 0,0 0 0,0 0 0,0 0 0,1 0 0,-1 0 0,0 0 0,0 0 0,1 0 0,-1 0 0,1 0 0,-1 0 0,0 1 0,1-1 0,0 0 0,-1 0 0,1 1 0,0-1 0,-1 0 0,1 1 0,0-1 0,-1 0 0,1 1 0,0-1 0,0 1 0,0-1 0,0 1 0,0 0 0,0-1 0,-1 1 0,1 0 0,0 0 0,0-1 0,0 1 0,0 0 0,1 0 0,1 0 0,18-3 0,-1 1 0,1 2 0,0 0 0,13 2 0,-12-1 0,-17-1 0,-1 0 0,1 1 0,-1-1 0,1 1 0,-1 0 0,1 0 0,-1 1 0,0 0 0,0-1 0,0 1 0,1 1 0,-2-1 0,1 0 0,0 1 0,0 0 0,-1 0 0,0 0 0,3 4 0,0 0 0,-1 1 0,0 0 0,-1 0 0,0 0 0,0 1 0,-1 0 0,0-1 0,1 10 0,2 3 3,-2 0-1,-1-1 0,0 1 1,-1 1-1,-2-1 0,0 0 1,-1 0-1,-1 0 1,-3 9-3,4-23 30,-1-1 0,-1 0 1,1 0-1,-1-1 0,0 1 1,0 0-1,0-1 0,-1 0 0,0 0 1,0 0-1,0 0 0,-1-1 1,1 1-1,-1-1 0,0 0 1,-1-1-1,1 1 0,0-1 1,-2 0-31,-7 4 45,0 0 1,-1-1 0,0-1-1,0-1 1,0 0 0,0-1 0,-4 0-46,17-2-25,0-1 0,0 0 0,1 0 0,-1 0 0,0 0 0,0 0 0,1 0 0,-1 0 0,0-1 0,1 1 0,-1 0 0,0-1 0,1 0 0,-1 1 0,0-1 0,1 0 0,-2-1 25,3 2-165,-1-1-1,1 1 1,-1-1 0,1 1-1,-1-1 1,1 0 0,0 1-1,-1-1 1,1 0 0,0 1-1,-1-1 1,1 0 0,0 1-1,0-1 1,0 0 0,0 0-1,-1 0 166,7-19-6748,15-12-1295,5-1 5313</inkml:trace>
  <inkml:trace contextRef="#ctx0" brushRef="#br0" timeOffset="524.81">1059 39 9344,'0'0'2688,"0"0"-299,0 0-1194,-3-2-278,-1-1-633,-1 0-1,0 0 1,0 0 0,-1 1 0,1 0 0,0 0-1,-1 0 1,1 1 0,-4-1-284,-57-9 865,61 11-722,-40-2 236,-1 1 0,1 3-1,0 1 1,-9 4-379,44-6 56,1 1 0,-1 0 0,1 0 0,0 0 0,0 1 0,0 1 0,0 0 0,0 0 1,1 1-1,-3 1-56,6-3 19,1 1 1,0 0 0,0 0 0,0 0 0,0 0-1,0 1 1,1-1 0,0 1 0,0 0 0,0 0 0,1 0-1,0 0 1,0 0 0,0 1 0,0-1 0,1 1 0,0-1-1,0 1-19,-1 9 43,1 0 0,1 0 0,0 1 0,1-1-1,1 0 1,0 1-43,22 92 9,-10-50 88,71 240 564,-83-294-2134,0 2 3453,1-1-991,-1-1-3824,-1-1-3168,-1 0-4404,0-3 8317</inkml:trace>
  <inkml:trace contextRef="#ctx0" brushRef="#br0" timeOffset="884.292">567 404 9216,'6'12'0,"4"9"2816,-10-21 128,0 0-1792,0 0-1,0 0-383,12 0 128,8-4-512,11 2 128,7 2-384,11-5 128,8-5 128,-5-2 0,-7-2-384,0-4 128,-1-1-15615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6153 767 3200,'0'0'1045,"0"0"22,0 0-214,0 0 128,0 0 449,0 0 42,0 0-256,6-5-128,-4 4-988,14-15 1098,0 0 0,2-4-1198,-16 17 874,-2 3-85,4 87 3713,-4-83-4033,0-4-64,0 0-42,0 0-86,0 0-21,0 0 0,-1 3 0,-3 8-76,0 0 0,-1-1 0,-1 1 0,1-1 0,-2 0 0,-3 5-180,-13 22 536</inkml:trace>
  <inkml:trace contextRef="#ctx0" brushRef="#br0" timeOffset="-1">6493 1376 7680,'-1'1'0,"0"3"201,-1 0 1,0 0-1,0 0 1,-1-1-1,1 1 1,-1-1-1,0 1 1,0-1-1,-1 1-201,3-4 114,1-1 0,-1 1 1,1-1-1,-1 0 0,1 1 0,0-1 1,-1 1-1,1-1 0,0 0 0,-1 1 0,1-1 1,0 0-1,-1 0 0,1 1 0,0-1 0,0 0 1,0 0-1,0 1 0,0-1 0,0 0 1,0 0-115,-1-4 4747,-17 50-4250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1683 225 6912,'1'-2'440,"0"0"0,0 0 0,0-1 0,-1 1 1,1 0-1,-1 0 0,0-1 0,1 1 0,-1 0 0,0 0 1,0-1-1,-1 1 0,1 0 0,0 0 0,-1 0 0,0-1 1,1 1-1,-1 0 0,0 0 0,0 0 0,0 0 0,0 0 1,-1-2-441,-1 2 185,1 0 0,-1 0 0,1 1-1,-1-1 1,0 0 0,0 1 0,1-1 0,-1 1 0,0 0 0,0 0 0,0 0 0,0 1 0,-1-1 0,1 1 0,-1 0-185,-10-1 62,0 1 0,0 0 0,0 1 0,0 1 1,1 0-1,-1 1 0,0 1-62,-2 1 122,1 0 1,0 1 0,0 1-1,1 1 1,-1 0 0,2 1 0,-1 0-1,-10 11-122,7-5 84,1 1 0,1 1 0,0 0 0,2 1 0,0 1 0,-1 2-84,-7 18 154,2 0 0,1 1 0,2 0 1,2 2-1,2 0 0,-3 20-154,9-30 128,0 0 0,3 1 0,0 0-1,2 0 1,2-1 0,1 1 0,3 14-128,-2-25 46,2-1 1,0 0 0,1-1 0,1 1-1,1-1 1,1-1 0,1 1-1,1-1 1,0-1 0,1 0-1,10 11-46,-14-21 13,-1 0-1,2 0 0,-1-1 0,1 0 0,0-1 1,0 0-1,1 0 0,-1-1 0,2 0 1,-1-1-1,0 0 0,1 0 0,-1-1 1,1-1-1,0 0 0,0 0 0,0-1 1,0 0-1,0-1 0,1 0 0,-1-1 1,10-2-13,9-3 37,-1-1 1,1-1 0,-2-2-1,1-1 1,-1-1 0,-1-1 0,22-14-38,-34 18 31,0 0 0,-1-1 0,0-1 0,-1 0 0,0-1 0,0 0 0,-1-1 0,-1 0 0,0-1 0,-1-1 0,2-4-31,-9 13 12,0-1 0,0 0-1,0-1 1,-1 1 0,0 0 0,-1-1 0,0 1 0,0-1-1,-1 1 1,1-1 0,-2 1 0,1-1 0,-1 1 0,0-1 0,-1 1-1,1-1 1,-1 1 0,-1 0 0,0-1-12,-8-16 18,-1 0 0,-1 0 1,-1 1-1,-11-14-18,20 31 1,1-1 17,-2 0-1,1 0 1,-1 1 0,0-1 0,0 1 0,-1 1 0,1-1 0,-1 1 0,-1 0 0,1 1 0,-8-4-18,10 6 9,0 0 0,-1 1 0,1-1 1,-1 1-1,1 0 0,-1 0 0,0 1 0,1 0 1,-1 0-1,0 0 0,1 1 0,-1-1 0,0 1 0,1 1 1,-1-1-1,1 1 0,0 0 0,-2 1-9,-4 2-258,0 1 0,0 1 0,0 0 0,1 0 0,0 1-1,0 0 1,1 1 0,0 0 0,0 1 0,-6 9 258,12-13-7193,9-8 675,-3 1 5531,8-5-2981</inkml:trace>
  <inkml:trace contextRef="#ctx0" brushRef="#br0" timeOffset="505.71">2549 298 11136,'-21'5'1920,"21"-5"-1893,0 0 0,0 0 0,0 0 0,0 0 0,0 0-1,0 0 1,-1 0 0,1 0 0,0 0 0,0 0 0,0 0 0,0 1 0,0-1 0,0 0 0,0 0 0,0 0 0,-1 0 0,1 0 0,0 0 0,0 0 0,0 0 0,0 0 0,0 0 0,0 0 0,0 0 0,-1 0 0,1 0 0,0 0 0,0 0 0,0 0 0,0-1 0,0 1 0,0 0 0,0 0 0,0 0 0,0 0 0,-1 0 0,1 0 0,0 0 0,0 0 0,0 0 0,0 0 0,0 0 0,0 0 0,0-1 0,0 1 0,0 0 0,0 0 0,0 0 0,0 0 0,0 0 0,0 0 0,0 0 0,0 0-1,0-1 1,0 1 0,0 0 0,0 0 0,0 0 0,0 0 0,0 0 0,0 0 0,0 0 0,0-1 0,0 1 0,0 0 0,0 0 0,0 0-27,0-2 137,0 0 0,1 0 0,-1 0 0,0 0 0,0 0 0,-1 0 1,1 0-1,0 0 0,-1 0 0,1 0 0,-1 0 0,1 0 0,-1 0 0,0 0 0,0 0 0,0 0 0,0 0 0,0 1 0,-1-1 0,1 1 0,0-1 0,-1 1 0,1-1 0,-1 1 0,0 0 0,1-1 0,-1 1 1,0 0-1,0 0 0,1 0 0,-1 1 0,0-1 0,-1 0-137,-4 0 111,0-1-1,0 2 1,-1-1 0,1 1 0,0 0 0,-1 0 0,1 1-1,0 0 1,0 0 0,-1 1 0,1 0 0,0 0 0,1 1-1,-1 0 1,0 0 0,-2 2-111,-7 4 138,0 1 0,1 1 1,0 0-1,1 1 0,0 0 0,1 2-138,-13 15 136,2 0 0,2 2-1,0 1 1,2 1-1,2 0 1,1 1 0,1 1-1,2 1 1,2 0-1,1 1 1,2 0 0,1 0-1,2 1 1,-1 38-136,7-59 38,0 0 1,1 1-1,1-1 0,1 0 1,0 0-1,1 0 1,1 0-1,1-1 0,0 0 1,1 0-1,7 11-38,-8-16 22,1 0-1,1-1 1,0 0-1,0 0 1,1-1 0,0 0-1,0-1 1,1 0 0,0 0-1,1-1 1,-1 0-1,1-1 1,1 0 0,-1-1-1,1-1 1,5 2-22,4-1 20,-1 0 1,1-2 0,0-1-1,0 0 1,0-1-1,0-2 1,15-1-21,-5-2 38,-1-1 1,1-1 0,-1-2 0,25-9-39,2-9-1735,20-23-8477,-33 20 2426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5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60 4864,'0'0'1045,"2"-5"278,1 0-276,1-1 1,0 0 0,0 1-1,0 0 1,0 0 0,1 0-1,-1 1 1,1-1 0,4-1-1048,0 3 1915,-8 5 2036,-47 8-3360,-22 3-148,1 3 0,1 4 0,-25 12-443,5 1 171,25-9 64,-3 4-235,15-6 234,-18 5-234,66-27 0,1 0 0,-1 0 0,0 0 0,1 0 0,-1 0 0,0 1 0,1-1 0,-1 0 0,0 0 0,1 1 0,-1-1 0,1 0 0,-1 1 0,1-1 0,-1 1 0,0-1 0,1 1 0,0-1 0,-1 1 0,1-1 0,-1 1 0,1-1 0,0 1 0,-1 0 0,1-1 0,0 1 0,-1-1 0,1 1 0,0 0 0,0-1 0,0 1 0,0 0 0,0-1 0,0 1 0,0 0 0,0 0 0,0-1 0,0 1 0,0 0 0,0-1 0,0 1 0,0 0 0,1-1 0,-1 1 0,0-1 0,1 1 0,-1 0 0,0-1 0,19 20 0,-18-20 0,28 19 0,1-1 0,1-2 0,1 0 0,0-3 0,13 4 0,195 62 0,-226-73 34,0-1-1,1-1 1,0-1-1,-1 0 1,1 0-1,1-2 1,13 1-34,-14 1 21,-14-1-21,0 0 0,0 0 0,0-1 0,0 1 0,0 0 0,-1 0 0,1 0 0,0 0 0,-1 0 0,1 0 0,-1 0 0,0 0 0,0 0 0,0 0 0,0 1 0,0-1 0,0 0 0,0 0 0,-1 0 0,1 0 0,-12 47 0,11-46 0,-3 10 11,-2 0-1,1 0 1,-2-1-1,1 1 1,-2-1-1,-6 8-10,-15 17 83,-14 12-83,26-30-18,-41 39 18,41-42 0,0 0 0,1 1 0,1 1 0,1 0 0,-4 8 0,-50 90 128,51-87-128,2 1 0,1 3 0,5-15 0,7-14 6,0 0-1,1 1 1,-1-1-1,1 0 1,0 0-1,0 1 0,0-1 1,1 1-1,0-1 1,-1 1-1,1-1 1,1 0-1,-1 1 1,1-1-1,0 1 1,0-1-1,0 0 0,0 1 1,1-1-1,0 0 1,0 0-1,0 0 1,0 0-1,0-1 1,1 1-1,0 0 1,0-1-1,0 0 0,0 0 1,0 0-1,1 0 1,-1 0-1,1-1 1,0 1-1,0-1 1,0 0-1,0 0 1,0-1-1,0 1 0,0-1 1,1 0-1,-1 0 1,2 0-6,8 0 58,0 0 0,1-1 0,-1 0 0,0-1 0,1-1 1,-1 0-1,0-1 0,7-3-58,0 1 72,-1 1 1,1 1 0,11 0-73,-18 2 30,-1 0 1,1 1 0,-1 1 0,1 0 0,-1 1-1,1 1 1,-1 0 0,0 0 0,8 4-31,-10-1-461,22 7-3942,-11-7-10615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4:53:2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61 10112,'1'23'1194,"0"-28"-872,0 0-1,-1 0 1,1 0 0,-1 0-1,0 0 1,-1-5-322,1 9 73,0-1 1,-1 0-1,1 0 0,-1 0 1,1 1-1,-1-1 0,0 0 1,1 0-1,-1 1 1,0-1-1,0 1 0,0-1 1,-1 1-1,1-1 0,0 1 1,0 0-1,-1-1 1,1 1-1,-1 0 0,1 0 1,-1 0-1,1 0 0,-1 1 1,0-1-74,-4-1 87,-1 0 1,0 0-1,1 1 0,-1 0 1,0 1-1,0-1 1,1 1-1,-1 1 1,0-1-1,-2 2-87,-70 14 380,72-15-354,-13 5 35,1 1 0,0 0 0,0 1 0,1 1 0,0 1 0,0 1-1,1 0 1,1 1 0,0 1 0,0 1 0,1 0 0,1 0 0,1 2 0,0 0 0,1 0 0,0 1 0,2 1 0,0 0 0,1 0 0,0 1 0,-2 11-61,3-9 40,1 0 0,1 0 0,1 0 0,1 1 0,1 0 0,1 0-1,1 0 1,1 18-40,1-30 8,1 1 0,-1-1 0,2 1 0,-1-1 0,1 0 0,1 0 0,0 0-1,0-1 1,1 1 0,1-1 0,-1 0 0,1-1 0,1 1 0,-1-1 0,1 0-1,1-1 1,0 0 0,0 0 0,3 2-8,10 4 25,1 0 0,0-2 0,0 0 0,1-2 0,0 0-1,1-2 1,0 0 0,0-2 0,0-1 0,1 0 0,0-2 0,13-1-25,-24-1 21,0-2 1,0 0-1,0 0 1,0-1-1,0-1 1,0 0-1,-1-1 1,0 0-1,0-1 1,7-5-22,-13 8 20,-1-1 0,1 0 1,-1-1-1,0 1 0,0-1 0,-1 0 0,0-1 0,1 1 1,-2-1-1,1 0 0,-1 0 0,0-1 0,0 0 0,0 1 1,-1-1-1,0 0 0,-1 0 0,0-1 0,0 1 0,1-4-20,-3 7 11,0 1-1,0-1 1,-1 1-1,1-1 0,-1 1 1,1-1-1,-1 1 1,0-1-1,-1 1 0,1 0 1,0-1-1,-1 1 1,0 0-1,0 0 0,0 0 1,0 0-1,0 1 1,0-1-1,-1 0 1,0 1-1,1 0 0,-1-1 1,0 1-1,0 0 1,0 1-1,0-1 0,0 0 1,-3 0-11,-5-3 13,-1 1 0,0-1 0,-1 2 1,1 0-1,-1 0 0,1 2 0,-9-1-13,-1 1 14,1 1-1,-1 1 1,1 1-1,-14 3-13,-12 7-4021,43-10-481,4-2-2132</inkml:trace>
  <inkml:trace contextRef="#ctx0" brushRef="#br0" timeOffset="533.853">1233 184 8704,'-6'13'385,"-8"13"1878,13-25-2193,1-1-1,-1 1 1,1 0-1,-1-1 1,0 1 0,0-1-1,1 1 1,-1-1-1,0 0 1,0 1-1,1-1 1,-1 0 0,0 0-1,0 1 1,0-1-1,0 0 1,1 0 0,-1 0-1,0 0 1,0 0-1,0 0 1,0 0 0,0 0-1,1 0 1,-1-1-1,0 1 1,0 0-1,0-1 1,0 1 0,0 0-70,-7-4 323,1 2 1,-1-1 0,-1 1 0,1 1 0,0-1-1,0 1 1,-1 1 0,1-1 0,0 2 0,-1-1-1,1 1 1,-5 1-324,0 1 200,1 0-1,1 1 1,-1 0 0,0 1-1,1 0 1,0 1-1,0 0 1,-3 3-200,0 1 72,1 0 0,1 0 0,-1 2 1,2-1-1,0 1 0,0 1 0,1 0 1,0 1-1,2 0 0,-1 0 0,2 1 0,0 0 1,0 1-73,4-7 27,0 0 1,0 0-1,1 0 0,1 0 1,-1 1-1,1-1 1,1 0-1,0 1 1,0-1-1,1 1 0,0-1 1,1 0-1,0 1 1,0-1-1,1 0 1,0 0-1,1-1 0,0 1 1,0-1-1,1 1 1,0-1-1,0-1 1,1 1-1,0-1 0,0 0 1,1 0-1,0-1 1,3 3-28,0-1 36,0-1 0,1 0 1,-1-1-1,1 0 0,0-1 1,1 0-1,-1-1 0,1 0 1,6 0-37,0 0 64,1-1 0,-1-1 1,1-1-1,-1-1 1,1 0-1,0-1-64,28-5 174,-1-2-1,0-3 1,0-1 0,24-10-174,-36 12-3299,-24 8-847,1-2-5326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3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394 680 5248,'38'-20'1408,"-41"25"-288,0 0 0,1 0 0,-1 0 0,1 0 0,0 0 0,0 0 0,1 1 0,-2 4-1120,3-10 12,0 0 1,0 0 0,0 0 0,0 1 0,0-1 0,0 0 0,0 0-1,0 0 1,0 0 0,0 0 0,0 0 0,0 0 0,0 1 0,1-1 0,-1 0-1,0 0 1,0 0 0,0 0 0,0 0 0,0 0 0,0 0 0,0 0-1,0 0 1,0 0 0,0 1 0,0-1 0,1 0 0,-1 0 0,0 0 0,0 0-1,0 0 1,0 0 0,0 0 0,0 0 0,0 0 0,1 0 0,-1 0-1,0 0 1,0 0 0,0 0 0,0 0 0,0 0 0,0 0 0,0 0 0,1 0-1,-1 0 1,0 0 0,0 0 0,0 0 0,0 0 0,0 0 0,0 0 0,0 0-1,0-1 1,1 1 0,-1 0 0,0 0 0,0 0 0,0 0 0,0 0-1,0 0 1,0 0 0,0 0-13,11-4 198,-1-1 0,0 1 0,0-2 0,-1 1 0,1-1 0,-1-1 0,0 0 0,-1 0 0,4-4-198,18-14 437,-22 19-354,29-23 691,20-21-774,-46 39 81,0 0 0,-1-1 0,0-1 0,-1 0 1,0 0-1,5-13-81,10-29 358,-3 0-1,4-20-357,3-11 415,-20 67-207,-8 19-206,0 1 0,0-1 0,0 0-1,0 0 1,0 0 0,0 0-1,0 0 1,0 0 0,0 0 0,0 0-1,0 0 1,0 0 0,0 0-1,0 0 1,0 1 0,0-1 0,0 0-1,1 0 1,-1 0 0,0 0 0,0 0-1,0 0 1,0 0 0,0 0-1,0 0 1,0 0 0,0 0 0,0 0-1,0 0 1,0 0 0,1 0 0,-1 0-1,0 0 1,0 0 0,0 0-1,0 0 1,0 0 0,0 0 0,0 0-1,0 0 1,0 0 0,0 0-1,1 0 1,-1 0 0,0 0 0,0 0-1,0 0 1,0 0 0,0 0 0,0-1-1,0 1 1,0 0 0,0 0-1,0 0 1,0 0 0,0 0 0,0 0-1,0 0 1,0 0 0,0 0-1,0 0 1,1 0 0,-1 0 0,0-1-1,0 1 1,0 0 0,0 0 0,0 0-3,0 30 115,-1-11-41,1 75 247,-5 0 0,-7 24-320,6-72 180,1 0-1,2 1 0,2-1 0,2 1 0,4 13-179,-2-43-2259,-2-14 1501,0-1 0,-1 1 0,1 0 0,0-1-1,0 1 1,0-1 0,1 1 0,-1-1 0,1 0 0,-1 0-1,1 1 1,0-1 0,-1 0 0,1 0 0,1-1 758,-3-1-5312</inkml:trace>
  <inkml:trace contextRef="#ctx0" brushRef="#br0" timeOffset="519.614">865 0 9088,'1'13'43,"-1"-12"-1,0 1-1,0 0 0,0 0 0,0 0 0,0 0 0,0 0 0,-1 0 0,1 0 0,0-1 1,-1 2-42,0-2 31,1 0 0,-1-1 0,0 1 1,1-1-1,-1 1 0,0 0 1,1-1-1,-1 1 0,0-1 1,0 0-1,1 1 0,-1-1 0,0 0 1,0 1-1,0-1 0,0 0 1,1 0-1,-1 0 0,0 0 1,0 0-1,0 0 0,0 0 0,0 0 1,0 0-1,0 0-31,-65-8 1857,51 5-1548,-1 1 0,0 1 0,0 0 0,1 1 1,-1 0-1,-2 2-309,-16 4 289,-1 2-1,2 2 1,-1 1 0,2 2-1,-1 0 1,2 3 0,0 0-1,-13 11-288,9-3 359,2 0-1,1 2 0,0 2 0,2 1 0,2 1 0,-25 33-358,38-43 94,2 1 0,0 0 0,2 0 0,0 2-1,1-1 1,1 1 0,2 0 0,0 1 0,1 0-1,2 0 1,0 0 0,2 1 0,0 16-94,2-26 18,0 1 0,2-1 0,0 1 0,0-1 1,2 1-1,-1-1 0,2-1 0,0 1 0,1 0 0,1-1 0,0 0 0,1-1 0,0 0 1,1 0-1,0 0 0,1-1 0,1-1 0,0 0 0,0 0 0,1-1 0,10 7-18,-7-8 28,0 0 0,1-1 0,-1-1 0,1 0 0,1-1 0,-1-1 0,1 0 0,0-1-1,0-1 1,13 1-28,-6-3 46,1-1-1,-1-1 1,0-1-1,0 0 1,0-2-1,-1-1 1,16-6-46,23-9 69,-2-2 0,32-18-69,-56 22 72,-1-1 0,0-2 0,-2-1 0,25-22-72,-37 25 102,-2 0 0,8-12-102,-16 18 31,-6 7-16,0 0 1,-1-1-1,0 0 0,-1 0 0,1 0 1,-1 0-1,-1 0 0,1-1 0,-1 1 1,0-1-1,-1 0 0,0 0 1,0 0-1,-1 1 0,0-1 0,0 0 1,-1 0-1,0 0 0,0 1 1,-2-7-16,-6-17 82,0 0 1,-2 1 0,-1 0-1,-7-10-82,10 21 25,-9-20 81,-1 0 0,-2 1 0,-20-25-106,33 52-18,0 1 0,0 0 0,-1 0-1,0 1 1,-1 0 0,0 1 0,-1 0 0,1 0 0,-1 1 0,-1 1 0,0 0 0,1 0-1,-2 1 1,-5-1 18,-47-5-1622,12 3-2770,45 7 1797,1-1 1,-1-1 0,0 1 0,1-1-1,-4-2 2595,-7-5-149</inkml:trace>
  <inkml:trace contextRef="#ctx0" brushRef="#br0" timeOffset="1464.474">1806 49 4480,'-11'32'1555,"0"-2"5743,-4 24-7298,-7 56 2496,6 0 0,2 29-2496,-6 46 949,2-11-992,13-59-6644,5-112 244,0-3 3926</inkml:trace>
  <inkml:trace contextRef="#ctx0" brushRef="#br0" timeOffset="1997.979">2500 134 8576,'-44'27'1920,"39"-24"0,5-3 0,-1-3-171,1 2-1652,0 0 0,-1 0 0,1 0 1,-1 0-1,1 0 0,-1 0 0,0 0 0,1 0 0,-1 0 1,0 0-1,0 0 0,1 0 0,-1 1 0,0-1 1,0 0-1,0 1 0,0-1 0,0 0 0,0 1 0,0-1 1,-1 1-1,1 0 0,0-1 0,0 1 0,0 0 1,0 0-1,-2-1-97,-12-1 457,-1 1 1,0 0-1,-4 2-457,-26-2 548,-6-4 43,15 1-1,-1 1-1,-23 3-589,58 0 10,0 0 0,0 1-1,0-1 1,1 1-1,-1 0 1,0 0-1,0 0 1,0 1 0,1-1-1,-1 0 1,1 1-1,-1 0 1,1 0 0,-1 0-1,1 0 1,0 0-1,0 0 1,0 0 0,0 1-1,1-1 1,-1 1-1,0-1 1,1 1 0,0-1-1,0 1 1,0 0-1,0 0 1,0 0 0,0 0-1,1 0 1,-1 0-1,1 1-9,-2 11 20,1 0-1,1 1 0,0-1 1,1 0-1,1 7-19,-2-21 2,12 75 206,6 18-208,-7-49 44,-3 0 0,-1 0 0,-3 1 0,-1 32-44,-4-65 51,0 0 1,-1-1-1,0 1 1,-1 0 0,0-1-1,-5 11-51,-1-4-3943,-2-1-4220,10-17-8,1-1 8278</inkml:trace>
  <inkml:trace contextRef="#ctx0" brushRef="#br0" timeOffset="2347.027">2066 585 13568,'26'0'0,"12"-1"896,-13-3 128,-5 2-1,-6 2 1,0 2-640,3 2 128,3-3-128,6 3 0,1-4 0,1-4 128,1-1-4607,3-1-1,0 0-3328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3:1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2103 372 7552,'1'2'153,"0"0"0,0 0 1,0 0-1,-1 1 1,1-1-1,-1 0 0,0 0 1,1 0-1,-1 1 0,0-1 1,0 0-1,-1 0 1,1 0-1,0 1 0,-1-1 1,1 0-1,-1 0 0,0 0 1,0 0-1,0 0 0,0 0 1,0 0-1,0 0 1,0 0-1,-1 0 0,1-1 1,0 1-1,-1 0 0,0-1 1,1 1-1,-1-1 0,0 0 1,0 0-1,0 0 1,0 0-1,0 0 0,-1 1-153,-45 19 3051,46-20-2091,5-1-150,22 1-13,-13-1-681,0 1-1,-1-2 1,1 0-1,2 0-115,-7 0 28,19-4 120,-1 1 0,1 1 0,1 1 0,-1 2 0,18 1-148,129 12 475,-42-5-139,-49 6 614,-42-7-5762,-38-7-393,-2 0-1877</inkml:trace>
  <inkml:trace contextRef="#ctx0" brushRef="#br0" timeOffset="468.462">2607 285 7808,'4'5'572,"0"0"0,0 0 0,-1 0 0,1 0 0,-1 0 0,0 1 0,-1 0 1,1-1-1,-1 1 0,0 0 0,1 4-572,-3-8 469,13 7 294,-8-7-608,11 5 101,0 0 0,1-1 0,-1 0-1,1-2 1,1 0 0,-1-1 0,0 0 0,1-1 0,2-1-256,13-1 555,1-2 0,28-4-555,-53 4 65,1 1 0,-1 0 1,0 0-1,0 1 0,1 1 1,-1-1-1,0 1 0,0 1 1,1 0-1,-1 0 0,0 1 1,-1 0-1,1 0 0,-1 1 1,1 0-1,5 5-65,-13-9 13,0 0 1,0 1-1,0 0 0,0-1 1,-1 1-1,1-1 0,0 1 0,0 0 1,-1-1-1,1 1 0,0 0 1,-1 0-1,1 0 0,-1 0 1,1-1-1,-1 1 0,0 0 0,1 0 1,-1 0-1,0 0 0,0 0 1,1 0-1,-1 0 0,0 0 1,0 1-14,0-1 15,-1 1 1,1 0 0,-1 0 0,0-1 0,1 1 0,-1-1 0,0 1 0,0 0 0,0-1 0,0 0 0,0 1 0,0-1 0,-2 2-16,-5 5 52,-1-1 1,0 0 0,-1 0 0,-5 2-53,7-3 38,-17 10 36,-16 13 198,-2-3 1,-35 16-273,29-20 121,-86 40-349,130-59-351,-12 5-1963,3-4-2080,1 0-3890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3:1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19 360 3328,'15'-100'1557,"-18"68"4964,0 19-6557,0-10 1231,3 21-960,0 2 21,0 0-22,0 0-84,0 0-22,0 0 21,0 0 64,0 0-42,0 0 42,0 0-63,0 0-22,0 0 0,0 0 0,0 0 21,0 0-1792,0 0-7487</inkml:trace>
  <inkml:trace contextRef="#ctx0" brushRef="#br0" timeOffset="1525.627">126 261 4736,'0'7'250,"0"0"0,0 1 1,0-1-1,-1 0 0,0 0 1,0 0-1,-1 0 0,1 0 1,-4 7-251,-6 30 1501,0 39 3889,2 28-5390,3 86 1987,5-141-1854,6 143 1168,-5-198-1195,0-4 22,3-41 165,-1-1 0,-3 0 0,-6-39-293,6 73 39,-23-165 302,20 127-310,-6-92 215,-7-1-246,9 98 0,3 17 0,0-1 0,2 0 0,2-4 0,1 26 0,0 1 0,1-1 0,0 0 0,0 1 0,0-1 0,1 1 0,-1 0 0,2-1 0,-1 1 0,0 0 0,1 0 0,0 0 0,0 0 0,0 1 0,1-1 0,0 1 0,0 0 0,0 0 0,0 0 0,1 1 0,-1-1 0,1 1 0,0 0 0,0 1 0,0-1 0,0 1 0,0 0 0,1 0 0,-1 0 0,1 1 0,-1 0 0,2 0 0,-1 0 0,1 1 0,0-1 0,0 1 0,-1 1 0,1-1 0,0 1 0,0 1 0,-1-1 0,1 1 0,-1 0 0,1 0 0,-1 1 0,0 0 0,0 0 0,0 1 0,-1-1 0,1 1 0,-1 0 0,0 1 0,0-1 0,0 1 0,0 0 0,-1 0 0,0 1 0,0-1 0,0 1 0,-1 0 0,0 0 0,0 0 0,-1 1 0,2 3 0,9 36 54,-3 0-1,5 45-53,-15-84 32,0 1-1,0 0 1,0 0 0,-1 0-1,0 0 1,-1-1-1,0 1 1,0-1 0,0 1-1,-1-1 1,0 0-1,-1 0 1,0 0 0,0 1-32,-4 4 104,0 0 0,-1 0 1,0-1-1,0 0 1,-2-1-1,1 0 0,-1 0-104,3-5 61,1 0 0,-1 0-1,0-1 1,0 0 0,-1 0-1,1-1 1,-1 0-1,1-1 1,-1 0 0,0 0-1,0-1 1,0 0 0,0-1-1,0 1 1,0-2-1,0 1 1,0-2 0,0 1-1,-3-2-60,10 3-43,1 0-1,0 0 1,0 0-1,0-1 1,-1 1-1,1-1 1,0 1-1,0-1 1,0 1-1,0-1 1,0 1-1,0-1 1,0 0-1,0 0 1,0 0-1,0 1 1,0-1-1,1 0 1,-1 0-1,0-1 44,1 1-350,-1-1-1,1 0 1,-1 1-1,1-1 0,0 0 1,0 0-1,0 0 1,0 1-1,0-1 0,0 0 1,0 0-1,1 0 351,1-20-11050</inkml:trace>
  <inkml:trace contextRef="#ctx0" brushRef="#br0" timeOffset="2094.745">1007 186 9088,'-2'0'135,"0"-1"0,0 1 0,-1-1 0,1 1 0,0-1 0,0 0 0,0 0 0,0 0 0,0 0-1,0-1 1,0 1 0,0 0 0,0-1-135,0 0 160,-1 0-1,1 0 0,-1 1 1,1-1-1,-1 1 0,0-1 1,1 1-1,-1 0-159,-4-1 291,0 1 0,-1 0 1,1 0-1,0 0 0,0 1 1,-1 0-1,1 1 0,0-1 0,-1 1 1,1 1-1,0-1 0,0 1 0,0 0 1,-3 2-292,-15 7 611,1 0 1,0 2-1,-4 4-611,27-17 18,-27 18 385,0 1-1,1 1 0,1 1 1,1 1-1,0 2 0,2 0 0,-11 16-402,19-21 132,-15 17 293,-9 18-425,32-44 49,1 1-1,0 0 1,0 1-1,1-1 1,0 1-1,1 0 0,-1 7-48,4-12 20,1-1 0,-1 0 0,1 0-1,1 0 1,-1 0 0,1 1 0,0-1-1,1 0 1,-1 0 0,1 0 0,0-1 0,1 1-1,0 0 1,-1-1 0,2 0 0,-1 1-1,1-1 1,-1-1 0,1 1 0,1 0-1,-1-1-19,4 4 39,-1-1-1,1-1 0,0 0 1,0 0-1,0 0 0,1-1 1,0 0-1,0-1 0,0 0 0,1 0 1,0-1-1,5 1-38,18 1 143,0-1 1,1-2-1,-1-1 1,1-1-1,2-3-143,168-23-972,-103 11-4640,-80 11-5395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3:2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11136,'38'-15'58,"-27"11"326,-16 6 987,2-1-390,6-1-63,126-16 1641,8 4-767,126 6-1792,-223 7 417,1-1-1,32-6-416,-9-8-3840,-36 6-7104</inkml:trace>
  <inkml:trace contextRef="#ctx0" brushRef="#br0" timeOffset="360.034">482 0 5504,'1'23'1449,"0"-17"-540,-1 1-1,0-1 0,0 0 1,0 1-1,-1-1 0,0 1 1,-1 3-909,-4 6 433,-9 28 125,2 1 1,2 1-1,2 0 0,1 7-558,5-6 238,2 0 1,1 0-1,3 0 0,2 0 0,2-1 0,3 6-238,12 43-6677,-13-55 43</inkml:trace>
  <inkml:trace contextRef="#ctx0" brushRef="#br0" timeOffset="797.435">895 120 9856,'0'0'661,"0"0"214,0 0 554,0 0 107,-1 2-405,-6 13-681,1 1 0,0 0 1,1 0-1,1 0 0,1 0 1,-1 10-451,-1 30 869,2 17-869,1-21 375,-1 7-69,2 1 0,4-1-1,6 42-305,-5-84 488,-1-13-2161,0-3-7019,-3-1 2570</inkml:trace>
  <inkml:trace contextRef="#ctx0" brushRef="#br0" timeOffset="1141.274">1210 57 12160,'-6'16'0,"-8"12"640,9-13 0,-1 1 256,0 12 0,2 9-512,4 10 0,4 9-128,-2-7-1,6 2-127,-3-6 128,5-1 0,-4-9 0,-4-5 0,-2 5 128,-6-1-3327,0-9 127,0-1-5248</inkml:trace>
  <inkml:trace contextRef="#ctx0" brushRef="#br0" timeOffset="1469.149">898 430 12032,'0'0'0,"4"21"768,-4-21 128,0 0-128,0 0 0,12 4-128,8 0 127,4 2-383,7-6 0,7-6-4479,9-14-1,0 3-1408</inkml:trace>
  <inkml:trace contextRef="#ctx0" brushRef="#br0" timeOffset="1857.972">1865 95 12288,'-7'10'31,"6"-8"126,0 0 0,0 0 0,-1 1 0,1-1-1,-1-1 1,1 1 0,-1 0 0,0 0 0,1-1 0,-1 1 0,0-1-1,0 1 1,0-1 0,0 0 0,-1 1 0,1-1 0,0-1 0,0 1-1,-1 0 1,1 0 0,0-1 0,-1 1 0,1-1 0,-1 0-1,1 0 1,0 0 0,-3 0-157,-26 1 506,0 1-1,0 1 1,0 2-1,1 1 1,0 1-1,-1 2-505,10-2 43,0 0-1,1 2 0,1 1 0,-1 0 1,2 1-1,-1 1 0,1 1 0,1 0 0,0 2-42,12-10 36,0 0-1,1 0 0,-1 1 0,1 0 0,0 0 1,0 0-1,1 0 0,0 1 0,0-1 1,1 1-1,-1 0 0,1 0 0,1 0 0,-1 0 1,1 0-1,1 0 0,-1 0 0,1 0 1,1 2-36,-1 1 61,2 1 1,0-1-1,0 1 1,0-1-1,2 0 1,-1 0 0,1 0-1,1-1 1,-1 1-1,2-1 1,-1 0-1,7 7-61,4 6 55,-4-6 74,1 0-1,0-1 1,15 14-129,-22-25 35,0 1 0,0-1 0,0 0 0,1 0 0,-1-1 0,1 0 0,0 0 0,0 0 0,0-1 0,0 0 0,0 0 0,0-1 0,1 0-35,8 0 19,-1 0-1,1-2 0,0 0 0,0 0 1,-1-1-1,1-1 0,-1-1 1,0 0-1,0-1 0,0-1 0,0 0 1,-1-1-1,0 0 0,2-3-18,22-12-8703,-22 12-1</inkml:trace>
  <inkml:trace contextRef="#ctx0" brushRef="#br0" timeOffset="2186.05">1368 445 6912,'16'4'0,"7"2"1280,-9-2 0,-4-2 640,2-2 128,0-2-896,17-8 0,5-2-512,1-1-1,-1-3-127,7-2 0,3-2-3071,1 7-1,-1-3-6016</inkml:trace>
  <inkml:trace contextRef="#ctx0" brushRef="#br0" timeOffset="2826.685">2193 678 10624,'-4'-6'1248,"1"0"0,0-1 1,1 1-1,0-1 0,0 0-1248,-5-35 2963,7 15-2735,1 0 1,1-7-229,0 9 225,0-1 0,-3-9-225,-5-14 236,-3 0-1,-1 0 1,-17-45-236,7 24 317,-2-23-317,20 77-2,2 16 2,1 0 0,-1 0 0,0 0 0,0 0-1,0 0 1,0 0 0,0 0 0,0 0 0,0 0 0,0 0 0,0 0 0,0 0 0,0 0 0,0 0 0,0 0 0,0 0 0,0 0 0,0 0 0,0 0 0,0 0 0,0 0 0,1 0 0,-1 0 0,0 0 0,0 0 0,0 0 0,0 0 0,0 0-1,0 0 1,0 0 0,0 0 0,0 0 0,0 0 0,0 0 0,0 0 0,0 0 0,0 0 0,0 0 0,0 0 0,0 0 0,0 0 0,0 0 0,1 0 0,-1 0 0,0 0 0,0 0 0,0 0 0,0 0 0,0-1 0,0 1 0,0 0 0,0 0-1,0 0 1,0 0 0,0 0 0,0 0 0,0 0 0,0 0 0,0 0 0,0 0 0,0 0 0,0 0 0,0 0 0,0 0 0,5 9 27,2 8 19,-1 1 1,-1 0 0,2 12-47,6 24 73,4-2-41,2-1 0,2 0 0,2-2 0,17 23-32,-35-63 1,0 0 0,1 0 0,1 0 0,0-1 1,0 0-1,0-1 0,1 0 0,0 0 0,1 0 0,-1-1 0,1 0 0,0-1 1,1 0-1,-1 0 0,1-1 0,0 0 0,0-1 0,0 0 0,5 0-1,-7-1 0,1-1-1,0 0 1,-1 0-1,1 0 1,0-1-1,0-1 1,-1 1-1,1-2 1,0 1-1,2-2 1,-7 2 1,0 0 0,0-1 1,0 1-1,0-1 0,0 0 0,-1 0 0,1-1 1,-1 1-1,0-1 0,1 0 0,-1 1 1,0-1-1,0-1 0,-1 1 0,1 0 0,-1-1 1,0 1-1,0-1 0,0 0 0,0 0 0,0 0 1,0-1-2,3-14 30,-1-1 0,0 0 0,-1 1 1,-1-15-31,-1-83 74,-1 69-13,0 39-175,0-10 280,0 1 0,-2-1 0,-1-9-166,2 25-98,1 0 1,-1-1-1,0 1 1,0 0-1,0-1 1,0 1-1,0 0 1,-1 0-1,0 0 1,1 0-1,-1 1 0,0-1 1,0 0-1,-1 1 1,1-1-1,0 1 1,-1 0-1,0 0 1,1 0-1,-1 0 1,-1-1 97,2 2-3904,2 1-7317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3:2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11904,'-2'15'510,"-2"0"1,0 0-1,0 0 1,-2-1-1,0 1 1,-4 6-511,0 1 985,1 1 1,-1 4-986,-3 25 517,2 1 0,3 0 1,-1 24-518,0 164 709,9-214-451,2 0-1,1 7-257,-2-26 138,0-1 1,1 1-1,0-1 1,0 1-1,0-1 0,1 0 1,1 0-1,-1 0 1,1-1-1,1 3-138,-3-7 56,0 0-1,0 0 1,0 0 0,1-1 0,-1 1-1,0 0 1,1-1 0,-1 0-1,1 0 1,-1 1 0,1-1 0,0-1-1,1 2-55,40 5 371,-32-5-314,-3-2-27,0-1-1,0 1 1,-1-2 0,1 1-1,0-1 1,-1 0 0,1-1-1,-1 0 1,0 0 0,0-1 0,0 0-30,41-15 100,52-12 156,-98 31-768,0-1 1,0 1-1,0-1 1,-1 1 0,1 0-1,0 0 1,0 0-1,3 1 512,9 0-5423,-3-1-2875</inkml:trace>
  <inkml:trace contextRef="#ctx0" brushRef="#br0" timeOffset="505.919">638 190 5760,'-1'2'244,"0"-1"-1,-1 1 1,1-1 0,0 1 0,-1-1 0,1 0-1,-1 1 1,0-1 0,0 0 0,1 0-1,-1 0 1,0 0 0,0-1 0,0 1 0,0 0-1,0-1 1,0 0 0,0 1 0,0-1 0,0 0-1,0 0 1,0 0 0,0 0 0,0 0 0,-2-1-244,-29 4 3974,33-3-3951,-1 0-1,1 0 1,0 0 0,0 0 0,0 0-1,0 0 1,0 0 0,-1 0 0,1 0-1,0 0 1,0 0 0,0 0 0,0 0 0,-1 0-1,1 0 1,0 0 0,0 0 0,0 0-1,0 0 1,0 0 0,-1 0 0,1 0-1,0 0 1,0 0 0,0 0 0,0 0-1,0 1 1,0-1 0,-1 0 0,1 0-1,0 0 1,0 0 0,0 0 0,0 0 0,0 0-1,0 1 1,0-1 0,0 0 0,0 0-1,0 0 1,-1 0 0,1 0 0,0 1-1,0-1 1,0 0 0,0 0 0,0 0-1,0 0 1,0 1 0,0-1 0,0 0-23,11 3 814,27 0 219,-6-3-496,0-1-1,0-1 1,18-5-537,98-23 775,-37 7-344,-66 14-815,-9 2 1602,30-3-1218,-17 10-3844,-41 1 1741,0 0 0,0 0 0,0 1 0,-1 0 0,1 1 2103,12 5-4288</inkml:trace>
  <inkml:trace contextRef="#ctx0" brushRef="#br0" timeOffset="836.545">934 265 7296,'0'0'0,"22"23"3200,-16 9 128,-6 11-1792,-2 20-1,-6 14-1151,6-2 128,-4 0-256,2-14 128,4-6 0,0-13 128,4-11-512,2-3 128,0-7-6143,6-3-1,2 2 2432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37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2 511 2176,'18'-8'21,"-15"6"193,-3 2 447,0 0 278,0 0 703,0 0 65,0 0-747,0 0-86,0 0 428,0 0 84,0 0-84,0 0-129,0 0-405,-12 1 703,12-1-1410,-1 0 1,1 0-1,0 0 0,-1 0 0,1 0 0,0 0 0,-1 1 1,1-1-1,0 0 0,-1 0 0,1-1 0,0 1 1,-1 0-1,1 0 0,-1 0 0,1 0 0,0 0 0,-1 0 1,1 0-1,0 0 0,-1-1 0,1 1 0,0 0 0,0 0 1,-1-1-1,1 1 0,0 0 0,0 0 0,-1-1 0,1 1-61,9-14 183,1 1-1,1 0 0,-2 3-31</inkml:trace>
  <inkml:trace contextRef="#ctx0" brushRef="#br0" timeOffset="1">622 671 20083,'-11'13'-341,"-49"51"341,11-13-1951,46-47-2848,3-4-3329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34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513 48 8064,'7'50'512,"-6"-46"-256,-5-8 0,-69-91 2069,71 93-2069,2 2 128,0 0 128,0 0 128,0 0 107,0 0 21,4 5-64,14 21-140,1 3 455,2-2 0,1 1-1019,-14-18 117,0 0 1,0 1-1,-1 0 0,-1 1 1,0-1-1,3 9-117,6 19 598,-3 0-598</inkml:trace>
  <inkml:trace contextRef="#ctx0" brushRef="#br0" timeOffset="1">881 231 19253,'-1'-3'-203,"-2"-13"-2549,0 0 0,1 0 0,1 0 0,0-1 0,2-9 2753,2-23-1708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2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6528,'0'0'2325,"0"0"-64,0 0-575,0 0-278,0 0-512,0 12-150,0 34-231,-4 283 2341,3-305-2795,-4 231 1189,7-208-1028,2-1-1,2 1 1,2-1-1,6 17-221,-11-56 460,0 5-3757,-3-12-9524</inkml:trace>
  <inkml:trace contextRef="#ctx0" brushRef="#br0" timeOffset="593.616">714 246 9216,'0'0'1045,"-2"-4"43,-1 0-937,1-1-1,-1 1 1,-1 0 0,1 0-1,0 0 1,-1 1 0,0-1-1,0 1 1,0 0 0,0 0-1,0 0 1,-1 1 0,1-1-1,-1 1 1,0 0 0,0 0-1,1 1 1,-1-1 0,0 1-1,-1 0 1,1 1 0,0-1-1,0 1 1,0 0 0,0 0-1,0 1 1,0-1 0,0 1-1,0 1 1,0-1 0,0 0-1,-1 2-150,-6 2 117,0 0 0,1 1 0,0 1 0,0 0 0,1 1 0,0 0-1,0 0 1,1 1 0,0 0 0,0 1 0,1 0 0,-4 7-117,-6 10 188,1 0 0,2 1 0,1 1 0,-6 18-188,12-26 56,1 0 0,0 0 1,2 1-1,0 0 0,2 0 0,0 0 1,2 2-57,0-16 16,1-1 0,0 1 0,1-1 0,-1 1 0,2-1 0,-1 1 0,1-1 0,0 0 0,1 0 0,-1 0 0,1 0 0,1 0 0,-1 0 0,1-1 0,1 1 0,-1-1 0,1 0 0,0-1 0,0 1 0,1-1 0,-1 0 0,4 2-16,5 1 36,-1-1-1,1 0 0,1 0 0,-1-2 0,1 0 0,0 0 0,0-1 0,1-1 0,-1-1 1,1 0-1,0-1 0,-1-1 0,1 0 0,0-1 0,2-1-35,3-1 34,0 0-1,0-2 1,-1 0-1,0-2 1,0 0 0,0-1-1,-1-1 1,-1-1-1,1 0 1,-1-1-1,1-3-33,-10 7 42,0 0-1,-1-1 0,0 0 1,-1 0-1,0-1 0,0 0 1,-1 0-1,0-1 0,0 1 0,-1-1 1,-1 0-1,1-1 0,-2 1 1,1-1-1,-1-4-41,0-1 71,0-1 0,-2 0 0,0 0 0,-1 1 0,-1-1 0,0 0 0,-1 0 0,-1 0 0,-4-13-71,-1 1 131,-1 1 0,-1 0 1,-1 1-1,-1 0 0,-8-9-131,11 20-195,-2 1 0,0 0 0,0 1 0,-3-2 195,4 6-816,-1 0 0,0 1 1,0 0-1,-1 0 0,-7-3 816,-28-15-11519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2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42 11392,'3'29'128,"-3"-28"-115,0 0 0,0 0 0,0-1 0,-1 1 1,1 0-1,0 0 0,-1 0 0,1 0 0,-1-1 1,1 1-1,-1 0 0,1 0 0,-1-1 1,1 1-1,-1 0 0,0-1 0,1 1 0,-1-1 1,0 1-1,0-1 0,0 1-13,-12 10 385,12-11-371,0 1 0,0 0-1,0-1 1,0 1 0,0-1 0,1 1-1,-1 0 1,0 0 0,0 0-1,1-1 1,-1 1 0,1 0 0,-1 0-1,1 0 1,-1 0 0,1 0 0,-1 1-14,-5 13 172,1 1 0,0 0 0,2 0 0,-1 1 0,1 8-172,-4 85 305,5-54-84,1 7 172,8 64-393,-2-32 418,-4-92-472,-1 14-532,1 1-1,-2-1 1,-1 5 586,2-20-2987,0-2-3242</inkml:trace>
  <inkml:trace contextRef="#ctx0" brushRef="#br0" timeOffset="515.506">16 196 7296,'17'14'1431,"-29"-25"487,11 10-1853,0-1 0,0 1 0,0 0 1,0 0-1,0 0 0,0-1 0,1 1 0,-1-1 0,0 1 0,1 0 0,-1-1 1,1 1-1,-1-1 0,1 1 0,0-1 0,0 1 0,0-1 0,0 1 0,0-1 1,0 0-1,0 1 0,0-1 0,0 1 0,1-1 0,-1 1 0,1-1 0,-1 1 1,1 0-1,0-1 0,-1 1 0,1-1 0,0 1 0,0 0 0,1-1-65,4-5 191,0 0-1,0 0 1,1 1-1,0 0 1,4-3-191,-1 1 332,6-4-201,0 1 0,1 0 0,0 1 0,1 1 0,0 1 0,0 0 0,1 2 0,0 0 0,0 1 0,0 1 0,1 0 0,0 2 0,-1 0 0,2 1-131,-12 2 24,0 0 0,0 0 0,0 0 0,0 2-1,-1-1 1,1 1 0,-1 0 0,0 0 0,0 1 0,0 0 0,0 1-1,-1 0 1,0 0 0,0 0 0,0 1 0,3 4-24,8 8 81,-1 1 1,-1 1-1,-1 1 1,-1 0 0,2 4-83,-8-10 62,-1 0 0,0 0 0,-1 0 0,-1 1-1,0 0 1,-1 0 0,-1 0 0,0 1-1,-1-1 1,-1 1 0,-1-1 0,-1 9-61,-1 2 115,-1-1 0,-1-1 0,-1 1 1,-2-1-1,0 1 0,-2-2 0,-6 12-115,8-21 114,-1 0 0,-1-1 0,0 0 0,-1-1-1,-1 0 1,0 0 0,0-1 0,-1-1 0,-1 0-1,0 0 1,-7 3-114,0-1 169,-1 0-1,-1-2 1,0 0 0,0-1-1,-1-2 1,0 0-1,-11 1-168,18-5 55,0-1 0,0-1 1,-1-1-1,1 0 0,0-1 0,-9-1-55,17 0-414,1 0 0,-1 0 1,1-1-1,0 1 0,-1-2 1,1 1-1,0-1 0,1 0 1,-1 0-1,0-1 0,1 0 1,0 0-1,0-1 0,-5-4 414,-19-23-10154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31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1 248 10880,'10'-4'170,"-7"2"40,0 1 0,0-1 0,0 1 0,1 0-1,-1 0 1,0 0 0,0 1 0,1-1-1,-1 1 1,0-1 0,1 1 0,-1 0-1,0 1 1,0-1 0,1 0 0,-1 1-1,0 0 1,2 0-210,5 2 321,0 0 0,1-1-1,-1-1 1,1 1 0,-1-2-1,1 0 1,-1 0 0,0 0-1,10-3-320,-9 2 101,74-10 533,-1-4 0,0-3-634,31-7 268,55 0 66,1 6 0,1 9 0,51 7-334,-122 4 104,-36 1 32,-1-2 0,1-4 0,10-4-136,-40 2-134,-1-2-1,10-4 135,4-5-8861,-30 10 1736</inkml:trace>
  <inkml:trace contextRef="#ctx0" brushRef="#br0" timeOffset="406.152">174 581 6400,'48'-14'1920,"-77"7"1536,16 5-2664,-8-3 544,21 5-1299,-1 0 1,1-1-1,-1 1 0,1-1 1,-1 1-1,1 0 0,0-1 0,-1 1 1,1-1-1,0 1 0,-1-1 1,1 0-1,0 1 0,0-1 1,-1 1-1,1-1 0,0 1 1,0-1-1,0 0 0,0 1 1,0-1-1,0 1 0,0-1 1,0 0-1,0 1 0,0-1 1,0 1-1,0-1 0,0 1 1,1-1-1,-1 0-37,2-4 109,0 0 1,0 1-1,0-1 0,1 1 1,-1-1-1,1 1 0,0 0 1,1 0-1,-1 0 0,1 1 1,0-1-1,-1 1 0,1 0 0,1 0 1,-1 0-110,11-7 178,0 1 1,1 1 0,15-6-179,95-31 368,1 5 1,30-1-369,-70 19 95,77-19 134,188-55 267,-2-28 59,-336 119-648,0 0-1,0 2 1,0-1 0,1 2 0,0 0 0,3 0 93,3 3-4658,2 2-4461,-7 0 7434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4:53:3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6 523 3840,'-1'-3'457,"1"1"-1,0-1 1,-1 1 0,1-1-1,0 1 1,0-1 0,1 0-1,-1 1 1,0-1 0,1 1-1,0-1 1,-1 1-457,4-26 3757,-2 48 165,6 99-2639,-6-55-192,5 13-1091,-1-14 104,-3 14-104,-3-75-2731,0-2-8767</inkml:trace>
  <inkml:trace contextRef="#ctx0" brushRef="#br0" timeOffset="334.214">0 177 11648,'0'0'0,"10"25"640,-9-14 128,-1-2-128,0-9 128,-1 11-384,1-11 0,0 0-128,0 0 128,0 0-512,0 0 128,0 0-11392</inkml:trace>
  <inkml:trace contextRef="#ctx0" brushRef="#br0" timeOffset="789.791">188 512 9472,'0'0'661,"0"0"192,0 0 449,0 0-1,0 0-405,2 4-128,2 2-656,0 1-1,-1 0 1,0 1-1,0-1 1,-1 0 0,0 1-1,0-1 1,-1 3-112,8 71 473,-1-1-175,-4-65-34,-4-19-128,-4-31-39,1 16 3,-5-38 10,4 35 38,1 0-1,0-20-147,3 38 16,0 0-1,1-1 0,0 1 0,0 0 0,0 0 0,0 0 0,1 0 0,0 0 0,0 0 1,0 1-1,0-1 0,0 0 0,1 1 0,-1 0 0,1 0 0,0-1 0,0 2 0,0-1 1,1 0-1,-1 1 0,1-1 0,-1 1 0,4-1-15,-5 1 12,1 1-1,-1 0 1,1 0 0,-1 0-1,1 0 1,0 1 0,0-1-1,-1 1 1,1 0 0,0-1 0,0 1-1,0 0 1,-1 1 0,1-1-1,0 0 1,0 1 0,-1 0-1,1 0 1,0 0 0,-1 0-1,1 0 1,-1 0 0,1 0-1,-1 1 1,1-1 0,-1 1-1,0 0 1,0 0 0,0 0-1,0 0 1,0 0 0,-1 0-1,1 1 1,0-1 0,-1 0-1,0 1-11,5 9 47,-2-1-1,0 1 0,0 1 0,-1-1 0,0 0 1,-1 1-1,-1 0 0,0-1 0,-1 14-46,1-4-293,1 1 0,4 15 293,-1-16-3445,1 0-1,6 13 3446,-1-4-7274</inkml:trace>
  <inkml:trace contextRef="#ctx0" brushRef="#br0" timeOffset="1330.767">557 600 9984,'-5'6'39,"0"1"0,1 0 1,1 0-1,-1 0 1,1 0-1,0 0 0,0 1 1,1 0-1,0-1 1,1 1-1,0 0 0,0 0 1,0 3-40,3 24 143,0 0-1,3-1 1,7 31-143,32 102 408,-37-145-327,13 39 1583,-19-60-1109,-1-3-235,0-25 55,1 13-277,-1-1 0,0 1 0,-1-1 1,-2-3-99,-15-53 350,-4-18 188,20 79-470,1 0 0,0-1 0,1 1 1,0 0-1,0-1 0,1 1 0,2-6-68,5-13 195,2-1 1,1 2-1,1-1 1,2 1 0,1 1-1,4-5-195,-18 31 51,0-1 1,0 0-1,0 1 0,0-1 0,0 1 0,0 0 0,0-1 1,1 1-1,-1 0 0,1 0 0,-1 0 0,2-1-51,-2 1 14,-1 1-1,1 0 0,-1 0 0,1 0 0,0 0 0,-1 0 0,1-1 0,-1 1 1,1 0-1,0 0 0,-1 1 0,1-1 0,0 0 0,-1 0 0,1 0 1,-1 0-1,1 0 0,0 1 0,-1-1 0,1 0 0,-1 0 0,1 1 1,-1-1-1,1 1-13,2 2 30,0 0 0,1 1 0,-2 0 0,1 0 0,0 0 0,-1 0 0,0 0 0,1 1-30,-1-1 25,8 20 93,0 1-1,-1 0 1,-2 1 0,-1-1 0,-1 1-1,0 3-117,-1-6 62,-4-18-39,1 0 0,-1 0-1,-1-1 1,1 1 0,0 0 0,-1 0 0,0 0 0,0 0 0,-1-1 0,1 1 0,-1 0 0,0-1 0,0 0 0,-1 1-1,1-1 1,-1 0 0,0 0 0,0 0 0,-1 0-23,-2 3 3,0-1 1,-1 1-1,0-1 1,0-1-1,0 1 0,-1-1 1,1-1-1,-1 1 1,-1-1-1,-1 0-3,9-3-243,0-1 0,-1 0-1,1 1 1,0-1 0,-1 0 0,1 0 0,-1 0 0,1 0-1,0 0 1,-1 0 0,1 0 0,-1 0 0,1 0-1,0-1 1,-1 1 243,-11-2-10922</inkml:trace>
  <inkml:trace contextRef="#ctx0" brushRef="#br0" timeOffset="1737.095">913 539 7552,'9'48'3041,"2"20"-3041,-7-36 1389,1-1 0,2 1 0,1-2 0,5 12-1389,-12-38 30,0 0 0,1-1 1,0 1-1,-1-1 0,1 0 0,0 1 1,1-1-1,-1 0 0,1 0 0,-1-1 1,1 1-1,0 0 0,0-1 0,0 0 1,0 1-1,0-1 0,1-1 0,-1 1 1,1 0-1,1 0-30,-2-2 20,0 1 0,1-1 0,-1 0 0,0 0 0,0 0 1,1 0-1,-1-1 0,0 1 0,0-1 0,1 0 0,-1 0 0,0 0 0,0 0 1,0 0-1,0-1 0,-1 0 0,1 1 0,0-1 0,-1 0 0,1 0 0,-1-1 1,1 1-1,-1 0 0,0-1-20,6-6 81,0 0 0,-1 0 0,0-1-1,0 0 1,-1 0 0,-1-1 0,0 1 0,0-1 0,2-10-81,-2 6-343,-2-1 1,0 0-1,1-13 343,-2-26-3860,-2 37-4737</inkml:trace>
  <inkml:trace contextRef="#ctx0" brushRef="#br0" timeOffset="2065.171">1358 1 15872,'6'148'1007,"19"97"-1007,-9-99 272,-6-61-336,3 40-283,-12-101-4749,-1-1 1,-2 12 5095,1-32-3925,1-3 3349</inkml:trace>
  <inkml:trace contextRef="#ctx0" brushRef="#br0" timeOffset="2393.195">1230 670 11136,'11'-2'0,"7"-6"1408,4-4 0,6-9 256,1-1-1,6 2-1151,-5 4 0,-7-1-128,-1 4 128,2 6-512,4-2 128,-3 0-14207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40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796 419 3712,'13'-18'917,"-10"15"64,-3 3-42,0 0 85,0 0 107,0 0-43,0 0-235,0 0-42,0 0-235,0 0-107,0 0-149,0 0 107,0 0 298,0 0 107,0 0-128,0-31 1194,0 29-1832,1 0-1,0 1 1,-1-1-1,1 0 1,0 0-1,0 0 1,0 1-1,1-1 1,-1 0-1,0 1 1,1-1-1,-1 1 1,1 0-1,-1-1 1,1 1-1,0 0 1,-1 0-1,1 0 0,0 0 1,1 0-66,-1 0-30,3-1 56,0 0-1,0 0 1,-1 0-1,1 1 0,1 0 1,-1 0-1,0 1 1,0-1-1,0 1 1,0 0-1,0 0 0,1 1-25,-2-1 17,0 1 0,0-1 0,0 0-1,0 0 1,0 0 0,-1-1 0,1 1-1,0-1 1,0 0 0,0 0 0,0 0-1,-1-1 1,1 1 0,0-1 0,-1 0-1,1 0 1,-1 0 0,0-1 0,0 1-1,1-1-16,78-100 918,-82 103-917,0 0 1,0 0 0,0 0-1,0 0 1,0 0 0,1 0-1,-1 0 1,0 0-1,0 0 1,0 0 0,0-1-1,0 1 1,0 0 0,0 0-1,1 0 1,-1 0 0,0 0-1,0 0 1,0 0 0,0 0-1,0 0 1,0 0-1,1 0 1,-1 0 0,0 0-1,0 0 1,0 0 0,0 0-1,0 0 1,0 0 0,1 0-1,-1 0 1,0 0-1,0 0 1,0 0 0,0 1-1,0-1 1,0 0 0,0 0-1,0 0 1,1 0 0,-1 0-1,0 0 1,0 0 0,0 0-1,0 0 1,0 1-1,0-1 1,0 0 0,0 0-1,0 0 1,0 0-2,30 26 57,-18-18 57,-11-8-105,-1-1 1,1 1-1,-1 0 0,1-1 1,-1 1-1,1-1 1,-1 1-1,1-1 0,-1 1 1,1-1-1,-1 1 1,0-1-1,1 1 1,-1-1-1,0 0 0,0 1 1,0-1-1,1 1 1,-1-1-1,0 0 0,0 1-8,0-1 14,2-9 8,-1 7-23,0 1-1,0-1 1,0 0 0,0 0 0,0 0 0,1 0 0,-1 1 0,1-1 0,0 1 0,0-1 0,0 1-1,0 0 1,0-1 0,11-14 5,8-11 72,-15 18-52,12-15 146,-16 23-65,0 1 1,9-2-86,3 0-21,0 0 0,5-3 0,2 1 0,-3 0 0,-6 2 22,-5 2 22,-8 3 20,6-5 27,23-17-56,-14 13-35,-9 5 0,0 0 0,0 0 0,0 0 0,0 1 0,0 0 0,1 0 0,0 1 0,-3-1 0,0 1 0,0-1 0,0 1 0,0-1 0,1 0 0,-1-1 0,0 1 0,-1 0 0,1-1 0,0 0 0,0 1 0,1-2 0,10-3 0,0 13 0,4 7 0,3-2 0,-1-5 0,-3 0 0,0 5 0,-1-1 0,0 3 0,-1 0 0,1-4 0,13-3 128,-16-1-128,-1 0 0,3 4 0,1 5 0,-4-3 0,-1 11 0,-9-17 0,17 43 0,-16-35 0,-3-1 22,0-12-16,0 1 0,0-1 0,0 0 0,0 0 0,-1 0 0,1 0 1,0 0-1,-1 0 0,1 0 0,0 0 0,-1 0 0,0-1 0,1 1 1,-1 0-1,1 0 0,-1 0 0,0 0 0,0-1-6,-2 4 18,-59 91-1682,60-92-1984,2-3-7317</inkml:trace>
  <inkml:trace contextRef="#ctx0" brushRef="#br0" timeOffset="3539.57">626 1574 3584,'4'-4'671,"-2"2"211,0 0-1,-1 0 1,1 0-1,0-1 1,-1 1-1,1 0 1,-1-1-1,0 1 1,0-1-1,0 1 1,1-3-882,2 4 222,1 0 1,-1 0-1,1 1 0,-1 0 1,1-1-1,-1 1 1,1 1-223,42-1 1002,-46 0-980,1 0 0,-1 0 0,0 1-1,0-1 1,0 1 0,0-1-1,0 1 1,0-1 0,0 1 0,0 0-1,0-1 1,0 1 0,0 0-1,0 0 1,-1 0 0,1 0-22,2 1 58,90 64 816,-88-62-833,0 0-1,-1 1 0,1-1 0,-1 1 0,-1 0 1,1 0-1,0 0 0,-1 0 0,0 1 0,-1-1 1,1 1-1,-1 0 0,0 0 0,0 0 0,-1 2-40,20 48 165,-9-32-169,-8-20 6,-1-2 22,-1 1 82,5 12 129,-5-5-221,-1-5 25,1 1 0,-1-1 0,1 0 0,0 0 1,1 1-1,-1-1 0,1-1 0,0 1 0,0 0 0,2 1-39,-3-1 4,0 1-9,18 9 134,-17-12-129,1 0 0,0 0 0,1 0 0,-1-1 0,0 1 0,1-1 0,-1 0 0,24 11 0,-22-8 40,5 2 95,26 0-54,-30-5-45,-5-1-28,0 0-1,0-1 1,0 1 0,0-1 0,0 1-1,1-1 1,-1 0 0,0 0-1,0 0 1,1 0 0,-1 0-1,2-1-7,1 1 45,1 0 0,-1-1-1,1 0 1,-1 0-1,1 0 1,-1 0 0,0-1-1,0 0 1,0 0-1,0-1 1,1 1-45,45-68 149,-47 64-130,0 0 0,-1 0 0,0 0-1,0 0 1,-1-1 0,1 1-1,-1-1 1,-1 0 0,1 0 0,-1-5-19,2-14 47,-2-1 0,-1-5-47,0 16-4,-1-51 224,1-39 285,6-24-505,0 9 149,-5 94-46,-2 18-47,2-1 0,-1 1 1,1-1-1,1 0 0,1-3-56,1-2 0,1-5 77,0-1 0,-2 1 0,0-1 0,0-15-77,-1 9 55,-1 16-34,5-3-21,4 0 0,-8 12 0,0 0 0,0 0 0,0-1 0,0 1 0,-1 0 0,1-1 0,-1 0 0,1 1 0,-1-1 0,0 0 0,0 1 0,0-1 0,0 0 0,-1 0 0,1 0 0,-1 0 0,0 0 0,0 1 0,0-3 0,3-14 0,24-50 128,2 13-128,-23 46 0,-1 0 0,0 0 0,-1-1 0,0 1 0,0-1 0,0-4 0,3-10 0,0 3 73,2 0-1,1 1 1,0 1-1,1 0 1,7-8-73,-8 15 21,1-2-21,3 3 0,3-5 15,-10 7 49,-4 3-36,4-19-7,2 12-21,-1 3 43,0-1 0,0-1-1,4-9-42,-6 10 0,-1 6 25,-1 0 0,-1 0 1,1 0-1,-1-1 0,0 1 0,0-1 0,-1 0 0,2-6-25,-1 0 34,0 3-13,4-20-21,2-2 0,-8 16 0,-2 12 25,1 3-7,-28-10 67,10-1-85,5-2 0,0-1 0,3 2 0,-3 6 0,-4 0 22,1 0-1,0-1 1,-9-6-22,18 9 10,0 1 1,0 0 0,-1 1-1,0 0 1,1 0-1,-3 0-10,4 2 5,-1 1 0,1-1-1,0 1 1,-1 1-1,1-1 1,0 1 0,-1 0-1,1 1 1,0-1-1,0 1 1,0 0 0,0 1-1,1 0 1,-1 0-1,-1 1-4,0 0 10,-1-1 1,0 1-1,0-1 0,0-1 0,0 0 0,0 0 0,0 0 0,-9 0-10,13-3 39,-1 0 7,-13 8-25,12-5-21,1 1 0,0-1 0,0 1 0,-1 1 0,2-1 0,-1 1 0,0 0 0,-1 1 0,3-1 0,-1-1 0,1 0 0,-1-1 0,0 1 0,0-1 0,0 1 0,-1-1 0,1 0 0,0-1 0,-4 2 0,-9 3 0,12-5 0,0 0 0,0 0 0,0 1 0,0 0 0,0 0 0,1 1 0,-1-1 0,1 1 0,-1 0 0,-2 2 0,-25 17 0,24-17 0,0 0 0,0-1 0,0-1 0,-1 1 0,0-1 0,-1 0 0,-13 4 0,-55 26 0,61-27 0,-2-2 0,1 1 0,4 5 0,-28 61 0,29-58 0,-4 2 0,0-2 0,2-5 0,-3 2 0,2-1 0,3-5 0,-6 2 0,0 5 0,-19 25 0,23-24 0,7-6 0,-37 19 0,31-20 0,-4-4 0,7-2-414,0 1 0,0 0-1,0 1 1,1 0-1,-1 1 1,-6 1 414,6 1-1529,-1 1-1,1-1 1,0 2-1,-2 1 1530,0 0-1507,-10 5-6045</inkml:trace>
  <inkml:trace contextRef="#ctx0" brushRef="#br0" timeOffset="4754.942">796 1724 3712,'0'-3'-916,"2"-8"1520,0-7 4835,-2 11-650,-4 16-3548,4-7-793,0-2-128,-3-6-55,1-1 0,-1 1 0,0 0 0,0 0 1,-1 0-1,0 0 0,-2-2-265,-10-14 560,-2 1 0,0 0 0,-1 1 0,-14-11-560,4 0 629,25 25-502,-1 1-1,1 0 0,-1 0 0,0 0 0,0 1 0,-5-4-126,7 7 58,-1-1 0,1 1 0,-1 0 0,1 0 0,-1 0 0,1 0 0,-1 1 0,-1-1-58,1 1 59,0-1-1,-1 0 1,1 0 0,-1 0 0,1-1-1,0 1 1,-2-2-59,3 2 21,-6-5 47,0 1 0,0 0 0,-1 0 0,0 1-1,0 1 1,0 0 0,0 0 0,-1 1 0,1 0 0,-1 1 0,-2 0-68,-62-9 405,21 12-98,-36 7-307,17-2 205,67-6-515,-1-1 0,1 0 0,-1 0 0,1-1 0,-2 0 310,5 1-649,-1-1 0,0 0 1,1-1-1,-1 1 0,1-1 1,0 1-1,-1-1 0,1 0 0,0 0 1,0-1-1,0 1 0,1-1 1,-2-1 648,-20-21-8448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46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702 1 6656,'-45'14'1588,"14"-2"4141,31-11-5565,-1 0 1,1 0-1,0 0 0,0 0 1,0 0-1,-1 0 0,1 0 0,0 0 1,0 0-1,1 0 0,-1 0 1,0-1-1,0 1 0,0 0 1,1 1-165,-1-1 329,0 4-114,0 0-1,-1 0 0,0 0 0,0 0 1,0 0-1,-1 0 0,1 0 0,-1-1 0,0 1 1,-2 3-215,-30 39 602,18-27-381,-223 279 1008,148-189-1050,50-65 5,27-30-509,0 0 1,1 1-1,-11 17 325,23-32-3242,1-1-8363</inkml:trace>
  <inkml:trace contextRef="#ctx0" brushRef="#br0" timeOffset="732.395">53 535 8192,'3'-2'228,"0"0"0,0-1 0,-1 1 0,1 0 1,-1-1-1,0 0 0,1 1 0,-1-1 0,-1 0 0,1 0 1,0 0-1,-1 0 0,1-1 0,-1 1 0,0 0 0,0 0 1,0-1-1,-1 1 0,1-1 0,-1 1 0,0-1 0,0 1 1,0-2-229,0 3 768,0 2 0,0 0 0,0 0 21,0 0 64,0 0-42,-18 37 85,1 1-1,2 1 1,-1 10-896,10-26 82,1 1 0,0-1 0,2 1 0,1 0-1,1 1 1,1 3-82,0-6 46,2 26 70,1 0 0,5 20-116,-7-63 22,0 0 1,1 0-1,-1 0 0,1 0 1,0 0-1,1 1-22,-3-5 11,1 0-1,0 0 1,-1 0-1,1 0 0,0 0 1,0 0-1,0 0 0,-1 0 1,1 0-1,0 0 1,0 0-1,0-1 0,1 1 1,-1 0-1,0-1 1,0 1-1,0-1 0,0 1 1,1-1-1,-1 0 0,0 1 1,0-1-1,1 0 1,-1 0-11,5-3 106,227-255 1046,-229 253-1292,1 0-1,0 0 1,1 1-1,-1-1 1,1 1-1,2-1 141,10 0-10399,-18 5 3210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4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228 118 10624,'0'44'512,"0"-39"21,0-5 86,-3-12 2057,6 30-1534,2 2-706,-1 0-1,-1 0 1,-1-1-1,-1 2 1,-1 6-436,-7 103 925,4-101-785,-7 78 273,2-25-54,3 0-1,4 31-358,2-99 79,0 0 0,2 0 0,3 10-79,0 1-5723,-5-23 5087,0 0-5209,-1-2 1301</inkml:trace>
  <inkml:trace contextRef="#ctx0" brushRef="#br0" timeOffset="569.29">1 512 7168,'8'-23'1280,"-8"23"-1238,0 0-1,1 0 1,-1-1 0,0 1 0,0 0 0,0-1 0,0 1-1,0 0 1,1-1 0,-1 1 0,0 0 0,0 0 0,0-1-1,0 1 1,0 0 0,0-1 0,0 1 0,0 0 0,0-1-1,0 1 1,0 0 0,0-1 0,0 1 0,-1 0 0,1-1-1,0 1 1,0 0 0,0 0 0,0-1 0,0 1 0,-1 0-1,1-1 1,0 1 0,0 0 0,-1 0-42,-2-9 3805,3-10-3152,2 0 1,0 0-1,2 0 1,0 1-1,3-9-653,35-91 1165,-9 28-605,-22 55-364,-5 14 15,1-1 0,9-18-211,-15 38 12,0 1-1,0-1 1,0 1 0,0 0-1,0-1 1,0 1-1,0 0 1,0 0-1,0 0 1,1 0-1,-1-1 1,0 2-1,1-1 1,-1 0-1,1 0 1,-1 0-1,1 1 1,-1-1 0,1 1-1,1-1-11,0 1 27,0-1 0,1 1-1,-1 0 1,0 0 0,0 1-1,1-1 1,-1 1 0,0-1 0,0 1-1,2 1-26,5 2 106,-1 0-1,1 1 1,-1 0-1,0 1 1,-1 0-1,4 3-105,-7-5 57,0 1 0,-1 0 0,0 0 1,0 0-1,0 0 0,0 1 0,-1 0 0,0-1 0,0 1 1,-1 0-1,2 4-57,2 12 188,0 1-1,1 14-187,-2-15 63,2 21-100,-2-18 380,0 1 1,7 17-344,-9-34-544,0-1 0,1 1 0,0-1 0,1 0 0,4 7 544,7 6-13439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5:55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2101 4992,'0'0'2304,"1"5"-22,9 55 3905,-10-59-6087,0 0-1,0 0 1,1-1 0,-1 1-1,0 0 1,0-1 0,1 1-1,-1 0 1,0-1 0,1 1 0,-1 0-1,1-1 1,-1 1 0,1-1-1,-1 1 1,1 0 0,-1-1-1,1 0 1,-1 1 0,1-1 0,0 1-1,-1-1 1,1 0 0,0 1-1,-1-1 1,1 0 0,0 0-1,0 1 1,-1-1 0,1 0-1,0 0 1,0 0 0,-1 0 0,1 0-1,0 0 1,0 0 0,-1 0-1,1-1 1,0 1 0,0 0-1,-1 0 1,1-1 0,0 1 0,-1 0-1,1-1 1,0 1 0,-1 0-1,1-1 1,0 0-100,9-11 290,0 0 0,-1 0 0,-1-1 0,0-1 0,-1 1 0,0-1-1,3-12-289,10-16 254,53-92 601,19-16-855,-30 51 276,-4-2 1,29-74-277,-24 13 874,1-30-874,-52 160 74,0 0 0,2 1-1,1 1 1,8-9-74,21-30 196,13-12-196,-25 38 64,3 2 0,2 0 0,1 3 0,32-25-64,-58 52 33,-1 0 0,-1-1 0,4-5-33,-7 8 23,0 0-1,1 1 0,0 0 1,0 0-1,1 1 1,0 0-1,1-1-22,0 2 13,-2 2-13,0 0 1,-1-1 0,0 0 0,0 0 0,0-1 0,-1 0 0,1 0 0,-2-1 0,3-2-1,9-17 27,-1 0 0,-2-2-1,0 0 1,7-23-27,-16 39 9,0 0 1,1 1-1,1 0 1,1-2-10,-2 4 22,0-1 0,0 0 1,-1 0-1,-1 0 0,1-4-22,-2 8 22,-6 5 63,-12 3-47,1 0-1,0 2 1,0-1 0,1 2 0,-1 0 0,-11 6-38,6-4 29,-49 24 8,1 3 1,1 3-1,3 2 0,-13 14-37,34-20 0,1 1 0,-33 38 0,67-61 0,7-11 0,0 1 0,0-1 0,1 1 0,-1-1 0,0 1 0,0-1 0,0 0 0,1 1 0,-1-1 0,0 1 0,0-1 0,1 0 0,-1 1 0,0-1 0,1 0 0,-1 1 0,0-1 0,1 0 0,-1 1 0,1-1 0,-1 0 0,0 0 0,1 1 0,-1-1 0,1 0 0,2 0 0,-1 0 0,1 0 0,-1 0 0,1 0 0,-1-1 0,1 1 0,-1-1 0,0 0 0,1 1 0,-1-1 0,0 0 0,1-1 0,-1 1 0,0 0 0,0-1 0,0 1 0,1-2 0,2 0 0,139-94 0,-75 48 0,2 3 0,13-2 0,-39 22 0,-26 14 0,0 1 0,1 0 0,8-1 0,-22 10 0,0 0 0,-1 0 0,1 1 0,0 0 0,0 0 0,0 0 0,0 0 0,0 1 0,0 0 0,0 1 0,0-1 0,0 1 0,0 0 0,3 2 0,-8-3 0,1 1 0,0 0 0,-1 0 0,1 0 0,-1 0 0,1 0 0,-1 0 0,0 0 0,0 0 0,1 1 0,-1-1 0,0 1 0,0-1 0,0 1 0,0-1 0,-1 1 0,1-1 0,0 1 0,-1 0 0,1-1 0,0 2 0,5 40 0,-5-31 0,7 79 0,-5 0 0,-4-1 0,-4 1 0,-13 67 0,-2-45 332,9-67-1872,3 1 0,2 0 0,1 28 1540,5-46-15679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28:4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0 689 10880,'5'-18'10,"7"-22"1951,-17 77 1486,0-15-2466,5-22-967,0 0-1,0 0 1,0 0-1,0 1 0,0-1 1,0 0-1,0 0 0,-1 0 1,1 0-1,0 0 1,0 0-1,0 0 0,0 0 1,0 1-1,0-1 0,0 0 1,0 0-1,0 0 1,0 0-1,0 0 0,0 0 1,0 0-1,0 1 0,0-1 1,0 0-1,0 0 1,0 0-1,0 0 0,0 0 1,0 0-1,0 0 0,0 1 1,0-1-1,0 0 1,1 0-1,-1 0 0,0 0 1,0 0-1,0 0 0,0 0 1,0 0-1,0 0 0,0 0 1,0 1-1,0-1 1,0 0-1,1 0 0,-1 0 1,0 0-1,0 0 0,0 0 1,0 0-1,0 0 1,0 0-1,0 0 0,1 0 1,-1 0-1,0 0 0,0 0 1,0 0-1,0 0 1,0 0-1,0 0 0,0 0 1,1 0-1,-1 0 0,0 0-13,3-1 143,1 1-1,-1-1 1,0 0-1,1 0 1,-1 0-1,0 0 1,0-1-1,0 1 1,0-1-1,0 0 0,0 0 1,0 0-1,2-2-142,38-38 573,-30 29-438,52-57 275,-3-1 0,-3-4-1,-4-2 1,-3-2-1,8-22-409,-49 81 34,62-106 722,-73 126-753,0 0 1,0 0-1,0 1 1,0-1-1,0 0 1,0 0 0,0 0-1,0 0 1,0 0-1,0 0 1,0 0-1,0 0 1,0 0-1,0 1 1,0-1-1,0 0 1,0 0 0,0 0-1,0 0 1,0 0-1,1 0 1,-1 0-1,0 0 1,0 0-1,0 0 1,0 0 0,0 0-1,0 1 1,0-1-1,0 0 1,0 0-1,1 0 1,-1 0-1,0 0 1,0 0 0,0 0-1,0 0 1,0 0-1,0 0 1,0 0-1,0 0 1,1 0-1,-1 0 1,0 0 0,0 0-1,0 0 1,0 0-1,0-1 1,0 1-1,0 0 1,0 0-1,0 0 1,1 0 0,-1 0-1,0 0 1,0 0-1,0 0 1,0 0-1,0 0 1,0 0-1,0 0 1,0-1 0,0 1-1,0 0 1,0 0-1,0 0-3,4 8 64,0 0 0,0 0-1,-1 0 1,-1 1-1,1-1 1,-1 1 0,-1 0-1,0-1 1,0 1 0,0 0-1,-1 3-63,-1 30 286,-5 35-286,4-56 60,-40 276 556,29-213-464,5-26-50,3 1 0,2 0 1,3 0-1,2 0 1,4 8-103,-2-51-867,1-13-2168,-4-3 2472,1-1 1,-1 0-1,1 0 0,-1 0 1,0 0-1,1 0 1,-1-1-1,0 1 1,0 0-1,0-1 0,1 0 563,-1 1-149,17-20-9984</inkml:trace>
  <inkml:trace contextRef="#ctx0" brushRef="#br0" timeOffset="533.651">1137 100 12544,'-29'44'768,"29"-45"-622,-1-1 0,0 1 0,0 0 1,1 0-1,-1 0 0,1 0 1,-1-1-1,1 1 0,0 0 0,-1 0 1,1-1-1,0 1 0,0 0 1,0-1-147,-1-3 314,1 3-76,0-1-1,0 0 1,0 1 0,-1-1-1,1 0 1,-1 1 0,0-1 0,0 1-1,0-1 1,0 1 0,0-1-238,0 3 55,0-1 0,0 1 1,0-1-1,0 1 1,0-1-1,0 1 0,0 0 1,0-1-1,0 1 1,-1 0-1,1 0 0,0 0 1,0 0-1,0 0 0,0 0 1,0 0-1,0 0 1,0 0-1,-1 1 0,1-1 1,0 0-1,0 1 1,0-1-1,0 1 0,0-1 1,0 1-1,0-1 0,0 1-55,-7 3 184,-1 1 0,1 0 0,0 0 0,1 1 0,-1 0 0,1 0 1,0 0-1,1 1 0,-5 5-184,-3 6 265,1 0 1,1 1 0,-6 11-266,5-4 153,1 0 1,2 1 0,0 0-1,2 1 1,1 0 0,0 5-154,-1 16 147,3-1 1,1 0 0,3 14-148,1-41 52,1-1-1,0 1 1,2 0-1,0-1 1,1 1-1,2-1 1,0 2-52,-3-15 10,0 0-1,0 0 1,1 0 0,0 0-1,0 0 1,0-1 0,1 0-1,0 0 1,0 0 0,0 0-1,1-1 1,0 0 0,0 0 0,0-1-1,1 1 1,0-2 0,0 1-1,0-1 1,0 1 0,3-1-10,1 0 12,1 0 1,-1-1-1,0-1 1,1 0 0,-1-1-1,1 0 1,-1 0-1,0-2 1,1 1 0,-1-1-1,0-1 1,0 0-1,0 0 1,9-5-13,-8 3 14,0-1-1,-1 0 1,1-1 0,-1 0 0,0-1-1,-1 0 1,0 0 0,0-1 0,-1-1-1,0 0 1,0 0 0,5-9-14,-3-2 7,0 0 0,-1-1 0,-1 0 0,-1 0 0,-1-1 1,-1 0-1,-1 0 0,-1 0 0,-1-1 0,-1 0 0,-1 0 0,-2 1 0,0-1 0,-1 0 1,-1 1-1,-2-1 0,0 1 0,-1 0 0,-2 1 0,0-1 0,-2 0-7,-104-209-4224,112 227 2919,-6-11-1365,6 5-7456,2 11 7076</inkml:trace>
  <inkml:trace contextRef="#ctx0" brushRef="#br0" timeOffset="965.05">1634 64 13056,'-3'7'471,"-1"0"1,1 0 0,-1 0-1,-1 0 1,1-1 0,-1 0-1,0 0 1,0 0 0,-1 0-472,-7 8 260,0 0 0,2 1 0,0 0 0,0 1 1,2 0-1,0 1 0,1 0 0,0 1 0,2-1 0,0 1 1,1 0-1,-3 18-260,4-9 103,0 0 0,2 0 0,1 1 0,1-1 0,1 0 0,1 1 0,2-1 0,4 16-103,-5-33 16,0 1-1,1 0 0,0-1 1,0 1-1,1-1 0,1-1 0,-1 1 1,2-1-1,-1 0 0,1 0 1,1 0-1,6 5-15,-7-8 11,-1-1 0,1 0 1,0 0-1,1-1 0,-1 1 0,1-2 0,0 1 1,0-1-1,0 0 0,0-1 0,0 0 0,1 0 0,-1-1 1,1 0-1,-1-1 0,8 0-11,-1-1 1,-1-1 0,0 0 0,1-1 0,-1-1 0,0 0 0,0-1 0,-1-1 0,0 0 0,0-1 0,0 0 0,0-1 0,-1 0 0,3-4-1,6-5 22,-1-1 1,-1-1 0,-1-1 0,-1 0 0,0-2-1,12-20-22,-22 31 29,-1 0 0,-1 0-1,1 0 1,-2 0 0,1-1-1,-2 0 1,0 0 0,0 0-1,-1 0 1,0 0 0,-1-1 0,-1 1-1,0-1 1,-1-6-29,-1 5 26,0 1 1,-2 0 0,1 0-1,-2 0 1,0 0-1,0 0 1,-1 1-1,-1 0 1,0 0-1,0 1 1,-1 0-1,-1 0 1,-1-1-27,-1 0-31,-1 1 1,0 0-1,-1 1 0,0 0 1,0 1-1,-1 0 0,0 1 1,-1 1-1,0 0 0,0 1 1,-4-1 30,0 1-1417,0 1 1,-1 1-1,-7 0 1417,-10 0-4735,3 0-3585</inkml:trace>
  <inkml:trace contextRef="#ctx0" brushRef="#br0" timeOffset="1965.609">2518 472 4864,'3'4'265,"0"1"1,0-1-1,0 1 1,0-1-1,-1 1 1,1 0-1,-1 0 1,0 0-1,-1 1 1,0-1-1,1 0 1,-1 1-1,-1-1 0,1 0 1,-1 1-1,0-1 1,0 1-1,-2 3-265,0 37 669,-5 136 4657,-6-270-2574,13 33-2616,3 0 1,2 0-1,2 1 1,3 0-1,4-8-136,-13 56 31,0 1 0,1-1 0,0 1 0,0-1 0,0 1 0,1-1-1,0 1 1,0 0 0,3-3-31,-5 7 11,0 0 0,0 0 0,0 0 0,0 0-1,0 0 1,0 1 0,0-1 0,0 0 0,0 1 0,0-1 0,0 1 0,1-1-1,-1 1 1,0 0 0,0-1 0,1 1 0,-1 0 0,0 0 0,1 0-11,0 0 15,0 1 0,0-1 0,0 1 0,0-1 0,0 1 0,0 0 0,0 0 0,-1 0 0,1 0 0,0 0 0,0 0 0,-1 1 1,1-1-1,-1 0 0,1 1 0,-1 0-15,14 13 31,-2 2 1,0-1-1,0 2 0,-2 0 1,0 0-1,-1 1 1,0 2-32,16 42 280,9 36-280,-22-59 33,-10-32-22,-1-1 12,0-1 1,1 0-1,-1 0 1,1 0-1,4 6-23,-7-12 2,0 1 1,1-1-1,-1 0 1,0 0-1,0 1 0,0-1 1,1 0-1,-1 1 0,0-1 1,0 0-1,1 0 1,-1 0-1,0 1 0,0-1 1,1 0-1,-1 0 1,0 0-1,1 0 0,-1 0 1,0 1-1,1-1 0,-1 0 1,0 0-1,1 0 1,-1 0-1,0 0 0,1 0 1,-1 0-1,0 0 1,1 0-1,-1 0 0,0 0 1,1-1-1,-1 1 0,0 0-2,10-12 53,4-29 25,-10 29-36,48-170 153,1 1 165,-53 178-336,1 1 0,0-1 0,0 1 0,0 0 0,0 0 0,0-1 0,1 1-1,-1 0 1,1 0 0,-1 0 0,1 0 0,0 1 0,-1-1 0,1 0 0,0 1 0,2-2-24,-2 3 11,-1 0-1,0-1 0,0 1 1,0 0-1,0 0 1,0 0-1,1 0 0,-1 0 1,0 1-1,0-1 0,0 0 1,0 0-1,0 1 1,0-1-1,0 1 0,0-1 1,0 1-1,0-1 0,0 1 1,0 0-1,0-1 1,0 1-1,0 0 0,0 0 1,-1 0-1,1 0 0,0 0 1,0 0-1,-1-1 0,1 2 1,-1-1-1,1 0 1,-1 0-1,0 0 0,1 0-10,8 19 62,-1 1-1,-1 0 0,-1 0 0,0 1 0,-2 0 1,0 0-1,-1 11-61,3 8 62,2 12-218,-3 0-1,-2 1 1,-3 1 156,0-53-3862,0-2-1407,0 0-2645</inkml:trace>
  <inkml:trace contextRef="#ctx0" brushRef="#br0" timeOffset="2390.621">3462 123 6400,'-1'3'2816,"-8"7"-1893,-1-1 0,0 1 0,-1-1 0,0-1 0,0 0 0,-1-1 0,1 0 0,-3 0-923,8-3 189,1-1-129,0 0 0,1 0 0,-1 1 1,1-1-1,0 1 0,0 0 0,0 1 0,1-1 1,-1 1-1,1-1 0,0 1 0,1 0 0,-1 0 0,1 0 1,0 1-1,0-1 0,0 1 0,1-1 0,0 1 1,-1 3-61,2-4 12,0 0 0,0 0 0,0-1 0,1 1 0,-1 0 0,1-1 0,0 1 0,1 0 0,-1-1 0,1 1 0,0-1 0,0 0 0,0 1 0,0-1 1,1 0-1,0 0 0,0-1 0,0 1 0,0-1 0,0 1 0,1-1 0,0 0 0,-1 0 0,5 2-12,7 2 7,0 1-1,0-2 1,1 0-1,0-1 1,0-1-1,0 0 1,5 0-7,-2-1 127,-1 1 0,0 1 1,0 1-1,-1 0 1,15 8-128,-29-12 77,0 0 1,0-1 0,0 2-1,0-1 1,0 0 0,0 1-1,0-1 1,-1 1 0,0 0-1,1 0 1,-1-1 0,0 2-1,0-1 1,0 0 0,0 2-78,-1-2 67,0 0 0,-1 0 0,1 0 0,-1 1 0,0-1 0,0 0 0,0 0 0,0 0 0,0 1 0,-1-1 0,1 0 0,-1 0 0,0 0 0,0 0 0,0 0 0,0 0 0,-2 3-67,-6 12 192,-1 0 0,-1 0 0,0-1 1,-1 0-1,-1-1 0,-8 8-192,15-18 30,0 0 0,0 0 0,-1-1 0,0 0 0,0-1 0,0 1 0,-1-1 0,1 0 0,-1-1 0,0 0 0,0 0 0,0-1 1,0 0-1,-1 0 0,1-1 0,0 0 0,-4-1-30,8 0-185,0 0 0,0 0 1,0-1-1,1 0 1,-1 0-1,0 0 0,0 0 1,1 0-1,-1-1 1,1 0-1,-3-1 185,-2-2-1823,1-1 0,0 1 0,0-1 0,-3-4 1823,-11-12-8490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28:5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24 9088,'-35'7'630,"10"-2"-308,-1 1 0,1 1 0,0 1 0,-1 1-322,18-5 80,0-1-1,1 1 0,0 1 1,0-1-1,0 1 0,0 1 1,1-1-1,0 1 0,0 0 1,1 0-1,-1 1 0,1 0 1,1-1-1,-4 8-79,3-4 62,1 0 0,0 0 0,0 0 0,1 0-1,1 1 1,0-1 0,0 1 0,1-1 0,0 1 0,1 0 0,0-1 0,2 10-62,-1-11 64,1-1 0,0 1 0,0 0 1,1-1-1,0 0 0,0 0 0,1 0 1,0 0-1,1 0 0,-1-1 1,2 1-1,-1-1 0,1-1 0,0 1 1,6 5-65,18 10 234,2-1 1,0-1-1,1-2 1,0-1-1,23 7-234,55 28 748,-96-44-608,-1 0 1,-1 1 0,1 1 0,-1 0-1,4 5-140,-12-10 55,0 0 0,0 0 0,-1 0 0,0 1 0,0-1 0,-1 1-1,1 0 1,-1 0 0,0 1 0,-1-1 0,0 0 0,0 1 0,0-1-1,0 4-54,-1-1 125,-1 0-1,0 1 0,-1-1 1,1 0-1,-2 1 0,1-1 1,-1 0-1,-1 0 0,0 0 1,0 0-1,-1-1 0,0 1 0,0-1 1,-1 0-1,0 0 0,0-1 1,-1 1-1,0-1 0,0 0 1,-4 3-125,1-2 92,1-1 1,-1 0-1,-1 0 1,1-1 0,-1 0-1,0 0 1,-1-1-1,1-1 1,-1 0 0,0 0-1,0-1 1,0 0 0,0-1-1,-1 0 1,1-1-1,-9 0-92,-2-2 144,0 0-1,0-2 1,0 0 0,0-2-1,1 0 1,-1-2-1,-4-2-143,16 5-173,1 0-1,1-1 0,-1 0 0,1 0 1,-1-1-1,2 0 0,-1-1 0,-1-1 174,5 4-603,0-1-1,0 0 0,0 0 0,1-1 0,-1 1 1,1-1-1,1 1 0,-1-1 0,1 0 0,0 0 1,0 0-1,1 0 0,-1-2 604,1-1-1369,1 0 0,0 1-1,0-1 1,1 1 0,0-1 1369,-1 9-2,6-53-2387</inkml:trace>
  <inkml:trace contextRef="#ctx0" brushRef="#br0" timeOffset="564.996">787 866 11648,'10'51'1023,"-3"1"-1,-1 0 1,-2 47-1023,-3-59 217,5 62 188,1 71 534,-8-179-913,0 1 0,-1 0-1,1 0 1,-1 0 0,0 0 0,-1 0-26,-5-15 58,-12-51 35,3-1-1,4 0 0,-5-67-92,13 89 92,2 0-1,3 0 1,1 0-1,3 0 1,2 1-1,2-1 0,4-7-91,-11 52 47,0 0 0,1-1 0,0 1 0,0 0-1,0 0 1,0 0 0,1 1 0,0-1 0,1-1-47,-3 5 12,0 0 1,0 0-1,0 0 1,0 0-1,0 0 1,1 0-1,-1 1 1,0-1-1,0 0 1,1 1-1,-1-1 1,0 1-1,1-1 1,-1 1-1,0 0 1,1-1-1,-1 1 1,1 0-1,-1 0 1,0 0-1,1 0 1,-1 0-1,1 0 0,-1 1 1,0-1-1,1 0 1,-1 1-1,0-1 1,1 1-1,-1-1 1,0 1-1,1 0 1,-1 0-1,0-1 1,0 1-1,0 0 1,0 0-1,1 1-12,5 3 70,0 2 0,0-1-1,0 1 1,-1 0-1,0 0 1,0 1-1,0 0 1,-1 0 0,-1 0-1,1 1 1,-1-1-1,-1 1 1,0 0 0,0 0-1,0 0 1,-1 1-1,-1-1-69,1 4 115,-1 1 0,-1-1 0,0 0-1,-1 0 1,0 1 0,-1-1 0,-1 0-1,0 0 1,0-1 0,-1 1 0,-1-1-1,-2 4-114,0-1 102,-2 7 75,-2-1 0,-5 7-177,13-23 42,0-1 0,0 1 0,-1-1 0,1 1 0,-1-1 0,0 0 0,0 0 0,-1-1 0,1 1 0,-1-1 0,0 0 0,-2 1-42,6-4-24,-1 1-1,1-1 1,-1 0-1,1 0 1,0 0-1,-1 0 1,1-1 0,-1 1-1,1 0 1,0 0-1,-1-1 1,1 1-1,0-1 1,-1 1-1,1-1 1,0 0-1,0 1 1,0-1-1,-1 0 1,1 0-1,0 0 1,0 0-1,0 0 1,0 0-1,0 0 1,1 0 24,-23-29-2478,19 22 1360,0 0 1,0-1-1,1 1 1,0-1-1,0 1 1,1-1-1,1 0 1,-1 0-1,1 0 1,1 0-1,0 0 1,0 0-1,1-5 1118,1-31-1365</inkml:trace>
  <inkml:trace contextRef="#ctx0" brushRef="#br0" timeOffset="924.343">1067 546 12416,'4'22'0,"2"18"1280,3-5 0,3-1-896,-2-1 128,0 4-128,2 1-1,2 3-255,-3-7 128,1-1-128,-2-5 128,0-6-128,-4-7 0,-6-5-1919,4-26 127,-2 1-8192</inkml:trace>
  <inkml:trace contextRef="#ctx0" brushRef="#br0" timeOffset="925.343">1051 176 9216,'8'14'0,"0"7"384,-4-9 0,-4-2-256,0-10 128,0 0-128,0 0 0,0 0-1664,0 0 0,0 0-3328</inkml:trace>
  <inkml:trace contextRef="#ctx0" brushRef="#br0" timeOffset="1252.39">1378 1 6656,'32'133'5269,"-24"-88"-3994,-1 0 0,-2 1 0,-2-1 0,-2 28-1275,4 75 852,10-18-456,-5-62-329,-4 0 0,-2 0 0,-6 54-67,0-105-3605,1-14-1024,1-3-1515</inkml:trace>
  <inkml:trace contextRef="#ctx0" brushRef="#br0" timeOffset="1596.062">1546 680 13056,'-4'14'0,"-2"12"256,16-8 128,8 3 256,2-1 0,5 2-384,-1 3 128,5 3-128,-3-6 0,-2-1 0,-3-5-1,-5-4-510,-2-2-1,-2-2-11392</inkml:trace>
  <inkml:trace contextRef="#ctx0" brushRef="#br0" timeOffset="1597.062">1382 708 4864,'12'2'0,"10"2"2176,-6-10 0,-1-4-512,11-15 128,2-9-1408,3 1 0,5-5 0,-3 5 0,7 1-384,-7 6 0,3 5-6400,-9 9 0,1 0 7424</inkml:trace>
  <inkml:trace contextRef="#ctx0" brushRef="#br0" timeOffset="1970.977">1873 909 9088,'-1'-49'1920,"2"48"-1813,-1 0 1,0-1 0,1 1-1,-1 0 1,1 0 0,-1 0-1,1 0 1,0 0 0,0 0-1,-1 0 1,1 1 0,0-1-1,0 0 1,0 0 0,0 0-1,0 1 1,0-1 0,0 1-1,0-1 1,0 1-1,0-1 1,0 1 0,0-1-1,0 1 1,1 0 0,-1 0-1,0 0-107,10-4 678,19-10-183,-1-2 0,-1 0 1,0-2-1,-1-1 1,-1-1-1,-1-2 0,-1 0 1,0-2-1,2-5-495,-22 24 81,1-1 0,-1 1 1,0-1-1,-1 0 0,1-1 0,-1 1 0,0-1 0,0-3-81,-2 8 11,-1 1 0,1-1 0,-1 0 0,0 0 0,0 1 0,0-1 0,0 0 0,0 0 0,-1 0 1,1 1-1,0-1 0,-1 0 0,1 0 0,-1 1 0,0-1 0,1 0 0,-1 1 0,0-1 0,0 1 0,0-1 0,0 1 0,-1 0 0,1-1 0,0 1 0,0 0 0,-1 0 0,1 0 0,-1 0 0,1 0 0,-1 0 0,1 0 0,-1 0 0,0 0 0,0 1-11,-3-2 19,0 0 0,0 0-1,0 1 1,0 0 0,-1 0 0,1 0-1,0 1 1,-1 0 0,1 0-1,-1 0 1,1 0 0,0 1 0,-1 0-1,1 0 1,0 1 0,0-1 0,0 1-1,0 0 1,0 1 0,-3 1-19,-5 4 5,0 0 0,0 1 0,0 1 0,1 0 0,1 0 0,-7 9-5,10-10 0,0 0 0,1 1 0,0 0 0,1 0 0,0 0 0,1 1 0,0 0 0,0 0 0,1 1 0,1-1 0,0 1 0,0-1 0,0 11 0,2-7 56,0 1-1,1-1 1,1 0-1,0 0 1,2 1-1,-1-1 1,2 0-1,0-1 1,0 1-1,5 7-55,-3-8 79,0 0-1,1-1 0,1 0 1,0-1-1,1 0 1,0 0-1,1-1 0,0 0 1,1-1-1,9 8-78,-11-11 49,1 0 1,0-1-1,0-1 0,0 1 0,1-1 0,-1-1 0,1 0 0,0-1 0,1 0 1,-1 0-1,0-2 0,1 1 0,-1-1 0,4-1-49,-1 0 30,0-1 1,-1 0-1,0-2 0,1 1 1,-1-2-1,1 0-30,-1 0-1248,-1-1 0,1-1-1,7-4 1249,17-11-12927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28:5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 6016,'0'51'1557,"1"-51"-1528,-1 0-1,0 0 1,0 0-1,0 1 1,0-1 0,0 0-1,0 0 1,0 0-1,0 0 1,0 0-1,0 1 1,0-1 0,0 0-1,0 0 1,0 0-1,0 0 1,0 1-1,0-1 1,0 0 0,0 0-1,0 0 1,0 0-1,0 1 1,0-1-1,0 0 1,0 0 0,0 0-1,0 0 1,0 0-1,0 1 1,-1-1-1,1 0 1,0 0-1,0 0 1,0 0 0,0 0-1,0 0 1,0 0-1,-1 0 1,1 1-1,0-1 1,0 0 0,0 0-1,0 0 1,0 0-1,-1 0 1,1 0-1,0 0 1,0 0 0,0 0-1,0 0 1,-1 0-1,1 0 1,0 0-1,0 0 1,0 0-29,-6-1 853,0 1 1,0-1-1,0-1 0,0 1 1,-6-3-854,12 4 92,-1 0 1,0 0 0,1 0-1,-1 0 1,0 0 0,0 0-1,1 0 1,-1 0 0,0 0-1,1 0 1,-1 0 0,0 1 0,1-1-1,-1 0 1,0 0 0,1 1-1,-1-1 1,0 1 0,1-1-1,-1 0 1,1 1 0,-1-1-1,1 1 1,-1 0 0,1-1-1,-1 1 1,1-1 0,0 1 0,-1 0-93,-1 4 243,0 1 0,0-1 0,1 1 0,0 0 0,0 0 1,0 0-1,0 0 0,1 0 0,0 0 0,1 5-243,2 46 1941,9 42-1941,-3-32 449,27 207 685,22 228-796,-57-489-235,2 17-4915,-3-29 4399,1 0 0,-1-1 0,0 1-1,0 0 1,1-1 0,-1 1 0,1 0 0,-1-1 0,0 1 0,1 0 0,-1-1 0,1 1 0,0-1 0,-1 1 0,1-1 0,-1 1 0,1-1-1,0 1 1,-1-1 0,1 0 0,0 1 0,0-1 0,-1 0 0,1 0 0,0 1 0,0-1 0,-1 0 0,1 0 0,0 0 0,0 0 0,-1 0 413,16 0-1323</inkml:trace>
  <inkml:trace contextRef="#ctx0" brushRef="#br0" timeOffset="490.125">688 125 7680,'0'4'306,"-1"0"0,0 0-1,0 0 1,0 0 0,0 0 0,0 0 0,-1 0 0,0 0 0,0-1 0,0 1 0,0 0 0,0-1-1,-1 0 1,-2 3-306,-1-1 708,-1 1 0,1-1 0,-1-1-1,0 1 1,-1-1 0,1 0 0,-1-1-708,-9 6 221,1 1 0,0 0 1,0 1-1,1 1 0,1 0 1,0 1-1,0 1 0,1 0 0,1 1 1,1 0-1,0 1 0,1 0 1,0 1-1,2 0 0,0 0 0,1 1 1,0 0-1,1 1-221,1 1 46,0 0-1,1 1 1,1-1 0,1 1 0,0 0-1,2 0 1,1 0 0,0 0-1,2 0 1,0-1 0,1 1 0,1-1-1,1 0 1,1 0 0,1-1-1,4 8-45,-7-17 11,0 0 1,1-1-1,0 0 0,1 0 0,0 0 0,0-1 0,1 0 0,0-1 1,0 1-1,1-1 0,0-1 0,0 0 0,0 0 0,1-1 0,0 0 0,0-1 1,0 0-1,1 0 0,-1-1 0,1-1 0,0 0 0,0 0 0,3-1-11,6 1 13,0-1 0,0-2-1,0 0 1,0-1 0,-1 0-1,1-2 1,0-1 0,3-1-13,-8 1 13,-1-1 0,1-1 1,-1 0-1,-1 0 0,1-1 1,-1-1-1,-1-1 0,1 0 1,-2 0-1,10-10-13,-5 2 14,-1-1 0,-1 0 0,0-1 0,7-15-14,-15 25 20,-1 0 0,-1 0 0,0 0 0,0 0 0,-1-1 1,-1 1-1,1-1 0,-2 0 0,1 0 0,-2 0 0,1-4-20,-4-14 68,-1 0-1,-2 0 1,-1 1-1,-1 0 1,-1 0-1,-1 1 0,-1 0 1,-2 0-1,-3-2-67,-17-26-707,-2 1 0,-3 2 0,-26-27 707,57 70-161,-39-41-3770,39 44 2348,0 0 0,0 0 0,0 1 0,-1 0 1,0 1-1,-3-2 1583,-21-8-3584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28:4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9088,'-3'53'4196,"-5"28"-4196,0 10 1948,3 66 1528,7 16-3476,15 157 1099,-13-252-960,-3-58-107,0 0 0,2-1 0,0 1 0,1-1 0,1 1 0,1-1 0,1 0 0,0-1 0,1 0 0,2 0 0,-1-1 0,3 1-32,-10-14 2,0-1 0,1 1 0,0-1 0,0 0 0,0 1 0,0-2 0,1 1-1,-1 0 1,1-1 0,0 1 0,2 0-2,-4-2 1,1 0 1,0 0-1,0 0 0,0-1 1,0 1-1,0-1 0,0 0 0,0 0 1,0 0-1,0 0 0,0 0 0,0-1 1,-1 1-1,1-1 0,0 0 0,0 0 1,1 0-2,6-3 15,0 0 0,-1-1 0,1 0 0,-1-1 0,0 0 0,-1 0 0,1-1 1,-1 0-1,-1-1 0,1 1 0,-1-2 0,0 1 0,-1-1 0,0 0 0,-1 0 0,0 0 1,0-1-1,-1 0 0,0 0 0,0 0 0,-1 0 0,-1-1 0,0 1 0,0-7-15,-1-6 93,0-1-1,-2 0 0,-2-6-92,2 22 22,-1 0-1,1 0 0,-1 0 1,-1 0-1,1 0 1,-1 1-1,-1-1 0,1 1 1,-1 0-1,-1 0 0,-3-5-21,1 5 39,1-1-1,-1 2 0,-1-1 0,1 1 0,-1 0 0,0 1 1,0-1-1,-1 2 0,1-1 0,-1 1 0,0 1 1,-1-1-1,1 2 0,-7-2-38,8 3-99,0 0-1,0 0 1,-1 1 0,1 0 0,0 0 0,0 1-1,-1 0 1,1 1 0,0 0 0,0 0 0,0 1-1,1-1 1,-1 2 0,1-1 0,-1 1 0,1 0-1,-2 3 100,-9 6-3541,2-1-7509</inkml:trace>
  <inkml:trace contextRef="#ctx0" brushRef="#br0" timeOffset="715.839">579 857 3200,'-5'-21'2837,"4"17"-149,3 3-917,7 0-1426,-1-2 0,0 1-1,1-1 1,-1 0 0,0-1 0,-1 0 0,1 0 0,0-1 0,-1 0 0,4-4-345,11-10 409,-1 0 0,9-14-409,-10 12 341,-18 20-293,0-1 1,0-1 0,-1 1 0,1 0-1,-1 0 1,1-1 0,-1 1 0,0 0-1,1-1 1,-1 0 0,0 1 0,0-3-49,-1 4 21,0-1 1,0 1 0,0 0-1,0 0 1,-1 0 0,1 0 0,0 0-1,0 0 1,-1 0 0,1 0-1,-1 0 1,1 0 0,-1 0 0,1 0-1,-1 0 1,0 1 0,1-1-1,-1 0 1,0 0 0,0 1 0,0-1-1,1 0 1,-1 1 0,0-1-1,0 1 1,0-1 0,0 1 0,0-1-1,0 1 1,0 0 0,0-1-1,-1 1-20,-3-1 62,0-1 1,1 2 0,-1-1 0,0 0-1,0 1 1,0 0 0,0 0 0,0 1 0,0-1-1,0 1 1,0 0 0,0 0 0,0 1 0,0 0-1,1-1 1,-1 1 0,-2 2-64,-1 1 99,-1 0 0,1 0 0,0 1 0,0 0 1,1 1-1,-1-1 0,2 2 0,-4 3-99,0 1 65,0 0 0,2 1 0,-1 0 0,2 0 0,0 1 0,0 0 0,1 1 0,1-1 0,1 1 0,0 0 0,0 0 1,2 0-1,0 1 0,1-1 0,0 0 0,1 1 0,1-1 0,0 1 0,1-1 0,4 12-65,-2-11 55,1 1-1,1-1 1,0 1-1,1-1 1,1-1 0,3 5-55,-6-13 14,0 0 1,0 0 0,0-1-1,1 0 1,0 0 0,0 0 0,0-1-1,1 0 1,-1 0 0,1 0-1,1-1 1,-1 0 0,1-1-1,2 2-14,1-2 20,0 1-1,0-2 1,1 1-1,-1-1 1,1-1-1,-1 0 1,1-1-1,0 0 0,-1-1 1,1 0-1,-1-1 1,1 0-1,-1-1 1,7-2-20,-4-1 13,1 0 0,-1-1 1,-1 0-1,0-1 0,0 0 0,0-2 1,-1 1-1,-1-1 0,1-1 1,7-10-14,1-3 30,-2 0-1,0-2 1,-1 0 0,-2-2 0,-1 1 0,5-17-30,5-17 81,-4-2 0,8-36-81,-18 56 87,-2 0 0,-2-1 0,-2 0 0,-1 1 1,-3-1-1,-1 0 0,-3 0 0,-1 0 0,-2 1 0,-2 0 0,-2 0 0,-2 1-87,10 34 30,1 0-9,0 0-1,-1 0 1,0 0-1,-1 1 1,0 0-1,0-1 1,0 1-1,-1 0 1,0 1-1,-2-2-20,7 8 3,0-1-1,-1 1 1,1-1-1,-1 1 1,1-1 0,-1 1-1,1 0 1,-1-1 0,0 1-1,1 0 1,-1-1-1,1 1 1,-1 0 0,0 0-1,1 0 1,-1 0 0,0-1-1,1 1 1,-1 0-1,0 0 1,1 0 0,-1 0-1,1 1 1,-1-1 0,0 0-1,1 0 1,-1 0-1,0 0 1,1 1 0,-1-1-1,1 0 1,-1 0 0,0 1-1,1-1 1,-1 1-1,1-1 1,-1 0 0,1 1-1,-1-1 1,1 1 0,0-1-1,-1 1 1,1 0-3,-3 2 5,1 0 0,1 1 0,-1-1 1,0 1-1,1-1 0,-1 1 0,1 1-5,-8 41 33,1 0 0,3 0 0,1 0 0,3 18-33,0-50-4,3 81 30,3 0 0,4-1-1,5 0 1,3 0-1,9 12-25,-13-58 22,3-1-1,1 0 0,3-1 1,1-1-1,3-1 0,11 15-21,-35-59-4,0 0-1,0 1 0,0-1 1,0 0-1,1 0 0,-1 1 1,0-1-1,0 0 1,0 1-1,0-1 0,0 0 1,0 0-1,0 1 0,1-1 1,-1 0-1,0 0 0,0 0 1,0 1-1,0-1 1,1 0-1,-1 0 0,0 0 1,0 0-1,1 1 0,-1-1 1,0 0-1,0 0 0,1 0 1,-1 0-1,0 0 1,0 0-1,1 0 0,-1 0 1,0 0-1,0 0 0,1 0 1,-1 0-1,0 0 0,1 0 1,-1 0-1,0 0 1,0 0-1,1 0 0,-1 0 1,0 0-1,1 0 5,0-2-71,0 0 0,0 1 0,-1-1 0,1 0-1,0 0 1,0 1 0,-1-1 0,1 0 0,-1 0 0,0 0 0,0 0 0,0 0 0,1 0-1,-2 0 1,1 0 0,0-1 71,-1-4-723,0-1-1,-1 1 1,0 0 0,0-1-1,-1 1 724,-8-19-4693,-1 1 0,-5-6 4693,15 26-600,-28-46-3261</inkml:trace>
  <inkml:trace contextRef="#ctx0" brushRef="#br0" timeOffset="1043.896">1056 816 9216,'0'0'0,"26"16"1280,0-22 128,7-6-768,-1-2 128,-1-2-384,15 3 0,7-1-384,2-4 128,2-2-10368</inkml:trace>
  <inkml:trace contextRef="#ctx0" brushRef="#br0" timeOffset="1801.851">1755 735 13568,'0'0'768,"0"0"-43,-2 1-149,-7 1-408,1 1 0,0 1 1,0-1-1,0 2 0,0-1 1,1 1-1,0 0 0,0 0 0,-2 3-168,-2 1 116,1 1-1,0 1 1,1 0-1,0 0 1,0 1-1,2 0 1,-1 0-1,2 1 1,-1 0-1,-1 7-115,5-10 38,0 0 0,0 0 0,1 1 0,1-1 0,0 0 0,0 1-1,1-1 1,0 1 0,1-1 0,0 0 0,1 1 0,0-1 0,1 0 0,2 7-38,-1-6 44,0 0 0,1 0 0,0 0 0,1-1 0,4 6-44,-7-12 11,0 0-1,1 0 0,-1-1 0,1 1 0,-1-1 0,1 0 0,0 0 1,0 0-1,1 0 0,-1-1 0,1 1 0,-1-1 0,1-1 0,2 2-10,4-1 29,0 0 0,0-1-1,0 0 1,0 0-1,0-1 1,0-1-1,0 0 1,0-1 0,11-2-29,-9 1 18,1-1 1,-1 0-1,0-1 1,-1 0-1,1-1 1,-1 0-1,0-1 1,0-1-19,-6 3 25,0 0 1,-1 0 0,1 0 0,-1 0-1,0-1 1,-1 0 0,1 0 0,-1 0-1,0-1 1,-1 0 0,0 1 0,0-1-1,0 0 1,-1 0 0,0-1 0,0 1-1,-1 0 1,0-1 0,0 1 0,-1-1-1,0 1 1,0-1 0,-1 1 0,0-1-1,0 1 1,-1 0 0,1-1 0,-2 1-1,0-1-25,-3-11 52,-2 0 0,0 1 0,-1 0 0,0 0-1,-2 1 1,0 0 0,-10-10-52,20 26 2,0 0 1,0-1-1,0 1 0,0 0 1,0 0-1,-1 0 0,1 0 0,0 0 1,-1 0-1,1 0 0,-1 1 1,1-1-1,-1 0 0,1 1 0,-1-1 1,0 1-1,1-1 0,-1 1-2,1 0 2,1 1 0,-1-1 0,1 0-1,-1 0 1,0 1 0,1-1 0,-1 1-1,1-1 1,-1 0 0,1 1 0,-1-1 0,1 1-1,0-1 1,-1 1 0,1-1 0,0 1-1,-1 0 1,1-1 0,0 1 0,-1-1-1,1 1 1,0 0 0,0-1 0,0 1-1,0 0 1,0-1 0,0 1 0,0 0-2,-1 5 7,1 0 0,0 0 1,0 0-1,1 0 0,0 0 1,0 0-1,0 0 0,2 2-7,0 1 0,1 0 0,1 0 0,-1-1 0,2 1 0,-1-1 0,1 0 0,0-1 0,1 1 0,3 3 0,14 11 0,2-1 0,6 3 0,-9-6 0,0 0 0,11 13 0,-18-15 0,3 4 0,0 0 0,3 8 0,-13-20 0,-9-8 0,1 0 0,-1 0 0,0 0 0,1 0 0,-1 0 0,1 0 0,-1 0 0,0 0 0,1 0 0,-1 0 0,1-1 0,-1 1 0,0 0 0,1 0 0,-1 0 0,0 0 0,1-1 0,-1 1 0,0 0 0,1 0 0,-1-1 0,0 1 0,1 0 0,-1 0 0,0-1 0,0 1 0,1 0 0,-1-1 0,1-1 0,0-1 0,0 1 0,0-1 0,0 1 0,-1-1 0,1 0 0,-1 1 0,1-1 0,-1 0 0,0 1 0,0-1 0,0 0 0,-1 1 0,1-3 0,-11-43 0,7 29 0,-11-46 0,4 17 0,2-1 0,1 0 0,2-18 0,7 41 0,-1 25 0,0 0 0,0 0 0,0 0 0,1 0 0,-1 0 0,0 0 0,1 0 0,-1-1 0,1 1 0,-1 0 0,1 0 0,0 1 0,-1-1 0,1 0 0,0 0 0,0 0 0,2-1 4,-1 1-1,1-1 0,0 1 0,0 0 1,0 0-1,0 0 0,0 1 1,0-1-1,0 1 0,0-1 0,0 1 1,1 0-1,-1 0 0,0 0 1,0 1-1,0-1 0,2 2-3,61 14 70,-56-13-68,17 5 20,0-2-1,1-1 0,11 1-21,-24-5 9,0 0 1,1-1-1,-1 0 0,0-1 0,0-1 0,0-1 0,2 0-9,-11 0 8,1 1 0,-1-1 0,0 0 0,0 0 0,0-1 0,0 0 0,-1 0 0,1 0 0,-1-1 0,0 1 0,0-1 0,-1-1 0,0 1 0,1 0 0,-2-1 0,1 0 0,-1 0 0,0 0 0,0-1 0,0 1 0,-1-1 0,0 1 0,-1-1 0,1 0 0,-1 1 0,-1-1 0,1 0 0,-1 0 0,0 0 0,-1 0 0,1 0 0,-2-3-8,-3-7 64,-1 0 0,0 0 0,-1 0 0,-9-15-64,15 31 4,1 0 0,-1 0 0,1-1 0,-1 1 0,0 0 0,0 0 0,0 0 0,1 0-1,-1 0 1,0 0 0,0 0 0,0 0 0,-1 1 0,1-1 0,0 0 0,0 0 0,0 1 0,0-1-1,-1 1 1,1-1 0,0 1 0,-1 0 0,1-1 0,0 1 0,-1 0 0,1 0 0,0 0 0,-1 0 0,1 0-1,0 0 1,-1 1 0,1-1 0,0 0 0,-1 0 0,1 1 0,0-1 0,0 1 0,0 0 0,-1-1-1,1 1 1,-1 0-4,-6 5 20,0-1-1,1 1 0,-1 1 0,1-1 0,-5 8-19,1-1 24,0 0 0,2 0 0,0 1-1,0 0 1,1 1 0,1 0 0,0 0-1,2 1 1,-1-1 0,2 1 0,-2 8-24,4-11 25,0 1 1,0-1-1,2 1 1,-1-1-1,2 1 1,0-1-1,0 1 1,1-1-1,1 0 1,0 0-1,1 0 1,0 0-1,1 0 1,4 6-26,-1-5 54,0 0 0,1-1 1,0 0-1,1-1 0,0 0 0,1 0 0,0-1 1,1 0-1,0-1 0,10 6-54,-12-11 22,-1 1 0,1-1 1,1 0-1,-1-1 0,1 0 0,0-1 0,0 0 0,0-1 1,0 0-1,0-1 0,0 0 0,1-1 0,-1 0 0,0-1 1,6-1-23,1-1-394,0-1 1,12-4 393,14-7-3288,5-4-9874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39:5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3112 6400,'-2'-8'-104,"-1"0"683,3 11 703,2 1-909,-1 0 1,0 1 0,-1-1-1,1 0 1,-1 0 0,0 1-1,0-1 1,0 0 0,0 3-374,-1-6 49,1 0 1,0 0 0,-1-1 0,1 1 0,0 0 0,-1 0-1,1 0 1,-1 0 0,0-1 0,1 1 0,-1 0 0,1-1-1,-1 1 1,0 0 0,0-1 0,1 1 0,-1-1 0,0 1-1,0-1 1,0 1 0,1-1 0,-1 0 0,0 1 0,0-1-1,0 0 1,0 0 0,0 1 0,0-1 0,0 0 0,0 0-1,0 0 1,0 0 0,0 0 0,0-1 0,0 1 0,1 0-1,-1 0 1,-1-1-50,-1 0 77,0-1-1,1 1 0,-1-1 1,0 0-1,1 0 1,0 0-1,-1 0 0,1-1 1,-2-1-77,1-1 83,-1-1 0,1 0-1,0 1 1,0-1 0,0 0 0,1-1 0,0 1 0,0 0-1,1-1 1,0 1 0,0-1 0,0-4-83,-4-20 265,4 30-252,1-1 0,-1 0 0,0 1 1,0-1-1,0 1 0,0-1 0,0 1 1,0 0-1,0-1 0,0 1 0,0 0 1,-1 0-1,1 0 0,0 0 0,-1 0 1,1 0-1,-1 0 0,1 1 0,-1-1 1,0 0-14,-38-12 158,25 9-69,-163-59 806,128 43-297,33 12-556,-2-10-42,-28-29 128,-2 3 0,-44-32-128,88 74 0,-28-23 0,3-2 128,13 9-128,11 10 4,1 0-1,1-1 0,0 1 0,0-1 0,1 0 0,0 0 0,-2-7-3,3 11 85,-51-66-64,25 16-21,-11-3 128,31 46-128,4-1 0,-5-1 0,-12-19 128,9 18-128,0 3 0,-3 6 0,0-1 0,4-7 0,-3-2 0,-1 0 0,3 1 0,-2 1 0,-1 3 0,1 2 0,2 2 0,-1-4 0,-3 0 0,3 1 0,3-2 0,-1-2 0,-1-1 0,5 3 0,3-1 0,-1 1 0,0 3 22,3 5 63,-1-7-64,1-1-21,-1 1 0,0-2 0,-3-2 0,3-2 0,3-40 0,1 41 0,-1 0 0,-1 0 0,0 0 0,-1 0 0,-5-15 0,6 20 0,-1 1 0,2 0 0,-1 0 0,1-1 0,1 1 0,0 0 0,0 0 0,1-1 0,1 1 0,1-6 0,0-1 0,0 0 0,-1 0 0,-1-7 0,1-31 0,2 2 0,3-1 0,2 1 0,16-48 0,21-30 0,-36 95 0,13-23 0,-9 21 0,15-32 0,10-13 0,-29 62 0,16-34 0,6-20 0,-31 69 0,1 0 0,0 0 0,0 0 0,0 1 0,1-1 0,2-2 0,8-11 0,-4 4 0,16-19 107,-11 13-100,-1-1 0,0 0 0,4-13-7,-17 35 3,-1-1 0,1 1-1,-1-1 1,1 0-1,-1 0 1,0 1-1,1-1 1,-1 0-1,0 0 1,0 1-1,1-1 1,-1 0-1,0 0 1,0 0-1,0 0 1,0 1 0,0-1-1,0 0 1,0 0-1,0 0 1,-1 0-3,2-4 50,11-15-26,-9 17-24,-1-1 0,1 0 0,0 1 0,0-1 0,0 1 0,0 0 0,2-1 0,6-7 0,40-50 128,-36 39-73,16-18 18,2-3-73,-15 21-4,-12 18 7,-1 2 20,9-3 30,-3 2-16,27-19-22</inkml:trace>
  <inkml:trace contextRef="#ctx0" brushRef="#br0" timeOffset="1">740 178 18943,'4'-3'0,"15"-14"0,17-13 0,-25 23 0,18-14 96,1 1 0,1 2 0,17-7-96,-34 18 25,1 1 0,0 1 0,1 0 0,-1 1 0,1 1 0,0 0 0,0 1 0,0 1-1,0 1-24,-4 0-2453,-1 0-9301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7540 3432 7424,'-9'39'2304,"8"-36"-1131,14 10 320,43 52 2732,32 49-4225,-8-8 1300,-70-93-1216,1 0 0,0-1 0,1 0 0,1 0 0,-1-2 0,2 1 0,0-2 0,0 0 0,0 0 0,1-1-1,1-1 1,-1-1 0,1 0 0,0-1 0,15 3-84,314 43 811,-293-43-257,1-2 1,36-2-555,-49-6 147,0-2 0,-1-2 0,10-3-147,-3 0 57,0 3 0,11 1-57,-1 3 99,14-1 27,6-3-126,-53 3 31,0-1 1,-1-1 0,0-1 0,0-1 0,7-4-32,38-17 128,-2-4 0,-1-2 0,56-41-128,-95 56 37,-16 12-26,0 0 1,1 1 0,0-1-1,0 2 1,0-1-1,2 1-11,130-58-5,-19 8 32,-97 44-12,-1-2 0,0-1 0,-1-1 1,0-1-1,-1-1 0,-1-1 0,5-6-15,53-39 58,-48 39 12,25-24-70,-42 35 0,0 0 0,1 1 0,1 1 0,0 0 0,0 1 0,1 1 0,14-5 0,2 2 0,1 1 0,-1 2 0,33-4 0,-35 7 22,-1-2-1,-1-1 0,1-1 1,-2-1-1,1-2 0,14-9-21,-10 5 0,1 2 0,1 2 0,16-4 0,9-3 0,-5-1 15,-32 10 1,1 2 0,0 1 0,0 1 1,1 1-1,0 1 0,0 1 0,14 1-16,32 2 256,1-2 0,63-12-256,-115 13-1851,25 4-8564,-21 1 3866</inkml:trace>
  <inkml:trace contextRef="#ctx0" brushRef="#br0" timeOffset="3.647">11398 2836 3328,'14'2'1613,"-14"-2"-1592,0 0 1,0 0-1,0 0 1,0 0 0,0 0-1,0 0 1,0 0 0,1 0-1,-1 1 1,0-1-1,0 0 1,0 0 0,0 0-1,0 0 1,0 0 0,0 0-1,0 0 1,0 1-1,0-1 1,0 0 0,0 0-1,0 0 1,0 0-1,0 0 1,0 0 0,0 0-1,0 1 1,0-1 0,0 0-1,0 0 1,0 0-1,-1 0 1,1 0 0,0 0-1,0 0 1,0 0 0,0 0-1,0 1 1,0-1-1,0 0 1,0 0 0,0 0-1,0 0 1,-1 0 0,1 0-1,0 0 1,0 0-1,0 0 1,0 0 0,0 0-1,0 0-21,-27 13 1998,7-3 713,18-9-1623,2-1-256,75 11 1749,-52-12-2158,1-2 0,-1 0 0,10-4-423,-5 1 496,0 2 0,4 0-496,103 0 1104,-74 4-647,0-2 0,0-4 0,10-3-457,20-9 453,15-4 78,2 5-1,-95 15-530</inkml:trace>
  <inkml:trace contextRef="#ctx0" brushRef="#br0" timeOffset="-1873.464">7525 452 4608,'19'2'254,"33"2"985,-51-4-1094,1-1 0,0 1 0,-1 0 0,1-1 0,0 1 0,-1-1 0,1 0 0,-1 1 0,1-1 0,-1 0 0,1 0 0,-1 0 0,0 0 0,1 0 0,-1 0 0,0-1 0,1 1-145,20-29 1189,-7 10-235,64-62 3569,52-40-4523,-112 106 118,1 2 0,0 0 0,0 1 1,1 1-1,1 1 0,0 1 1,1 1-1,-1 1 0,2 0 1,-1 2-1,18-2-118,204-33 853,-240 40-847,46-8 174,13 1-180,-47 7 95,0 0 0,1 1 0,-1 1 0,0 1 0,13 3-95,60 10 752,28 0-752,66 10 279,-151-18-190,0 1 0,-1 2 0,0 0 0,15 10-89,7 7 186,-2 3-1,-1 3 1,8 8-186,-20-14 126,17 14-31,-32-22-28,0-2 0,2 0 0,-1-2-1,24 10-66,11-1 184,-8-4 26,19 12-210,-56-25 41,-1 1 0,0 1 0,-1 0 0,0 1 0,0 0 0,10 12-41,23 25 234,-24-26-106,-1 1 0,-1 1 1,-1 1-1,-1 0 0,6 14-128,153 248 650,-93-156-361,-57-87-100,2-2 1,17 19-190,-32-45 31,1 1 0,0-2 0,1 0 0,0-1 1,1 0-1,1-2 0,6 4-31,-1-4-78,-7-2 146,1 0 1,-1 1 0,4 4-69,-16-11-85,0 1-1,0-1 1,0 1 0,0 0-1,-1 0 1,0 0 0,0 1-1,0-1 1,0 1 0,-1-1-1,0 1 1,0 0 0,2 4 85,2 6-3456,0 0-9621</inkml:trace>
  <inkml:trace contextRef="#ctx0" brushRef="#br0" timeOffset="3.647">10523 1351 2560,'42'6'2965,"-40"-11"-1194,-1-1-1322,-1-1 0,-1 0 0,1 1 0,-1-1 0,0 1 0,0-1 0,-1 1 0,0 0 0,0-1 0,-1 1 0,1 0 0,-1 0 0,-1 1 1,1-1-1,-1 1 0,0-1 0,0 1 0,-1 0 0,1 1 0,-3-2-449,-3-4 1034,13 12-209,17 10-402,5 7-121,1-2-1,2 0-301,-5-4 93,-1 2 1,11 9-94,0 7 112,-24-21-59,1-1-1,0 0 1,6 3-53,-13-10 40,1 0 0,-1 0-1,1 0 1,0 0 0,0 0-1,0-1 1,0 0 0,0 0-1,0 0 1,0 0 0,1-1-1,3 1-39,16-2 206,-18 0-164,0 1-1,0 0 0,-1 0 1,1 0-1,0 1 0,0 0 0,0 0 1,0 0-1,-1 1 0,1 0-41,53 24 160,-44-17-70,2-2 0,-1 0 0,1-1 0,0 0 0,1-1 0,-1-1-1,14 1-89,43-3 386,12-2-386,-34-2 205,-1 3 1,1 1 0,27 7-206,-9 5 114,64 9 206,-111-20-268,-1-2-1,1 0 1,0-2-1,21-3-51,7-2 5,-1 2 1,1 2-1,0 2 0,34 5-5,-42 0 39,0-2 1,0-2-1,1-2 0,-1-2 0,-1-1 0,-4-2-39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1:32:52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266 135 9600,'-18'8'640,"14"-7"42,4-1 193,0-3-707,-1 0-1,0-1 1,0 1-1,0 0 1,0 0-1,-1 0 1,1 0-1,-1 0 1,0 0-1,0 1 1,0-1-1,-2-1-167,3 3 145,-6-4 431,5 4-539,-1 1 0,1-1 0,-1 1 1,1 0-1,-1 0 0,0 0 1,1 0-1,-1 1 0,1-1 1,-1 1-1,1-1 0,-1 1 0,1 0 1,0 0-1,-2 1-37,-2 1 65,1 0 0,0 0-1,0 1 1,1-1 0,-1 1 0,1 1-1,-1-1-64,-9 13 188,1 0 0,0 1-1,-5 11-187,14-24 25,-9 16 78,1 1 1,0 1 0,2-1-1,-2 9-103,9-21 17,0-1 0,0 1 0,1-1 0,0 1 0,1 0 0,1-1 0,-1 1 0,1 0 0,1 0 0,0 0 0,0-1 0,1 4-17,0-9 10,0 0 1,0 0-1,0 0 0,0 0 0,1 0 1,-1 0-1,1 0 0,0-1 0,0 0 0,1 1 1,-1-1-1,1 0 0,-1 0 0,1-1 1,0 1-1,0-1 0,0 0 0,0 0 0,0 0 1,1-1-1,1 1-10,2 1 19,0-1 0,1 0 1,-1 0-1,1-1 0,0 0 1,-1-1-1,1 1 0,0-2 0,-1 1 1,1-1-1,3-1-19,4-3 49,1 0 0,-1-1 0,0 0 0,0-2 0,0 0 0,-1-1 0,-1 0 0,1-1 0,-1 0 0,0-3-49,-10 9 18,1 0 0,-1-1 0,0 0 0,0 0 0,-1 0 0,1-1 0,-1 1-1,0-1 1,-1 0 0,1 0 0,-1 0 0,-1 0 0,2-6-18,-2 7 20,-1 1 0,1-1 1,-1 1-1,0-1 0,0 0 1,-1 1-1,1-1 0,-1 1 1,0-1-1,-1 1 0,1-1 1,-1 1-1,0 0 0,0-1 1,0 1-1,0 0 0,-1 0 1,1 1-1,-2-2-20,-37-39 381,-31-26-381,29 29 131,36 35-124,-2-4 8,-1 1 0,0 1 0,0 0-1,-1 0 1,0 1 0,-1-1-15,9 7 2,1 0-1,0 0 1,-1 0 0,1 0-1,-1 0 1,1 1 0,-1-1-1,1 1 1,-1-1 0,1 1-1,-1 0 1,0 0 0,1 0-1,-1 1 1,1-1 0,-1 1-1,0-1 1,1 1 0,-1 0-1,1 0 1,0 0 0,-1 0-1,1 0 1,0 1 0,0-1-1,0 1 1,-1-1 0,2 1-1,-1 0 1,0 0 0,0 0-1,-1 1-1,-1 4 0,-1 0 0,1 0 0,0 0 0,0 0 0,1 1 0,0-1 0,1 1 0,-1 0 0,1 0 0,0 4 0,-1 11 0,0 1 0,2-1 0,1 5 0,-1-20 0,2 1 0,-1 0 0,1 0 0,1-1 0,0 1 0,0 0 0,0-1 0,1 0 0,1 1 0,-1-1 0,1 0 0,0-1 0,1 1 0,0-1 0,0 0 0,1 0 0,0 0 0,0-1 0,0 0 0,1 0 0,0-1 0,0 0 0,1 0 0,5 2 0,-2-1 0,1-1 0,0-1 0,0 0 0,0 0 0,0-1 0,1-1 0,-1 0 0,11 0 0,-15-2 0,0 0 0,0-1 0,0 0 0,0 0 0,0-1 0,0 0 0,-1 0 0,1 0 0,0-1 0,-1-1 0,0 1 0,0-1 0,0 0 0,2-3 0,-2 2 5,0 0-1,-1-1 0,0 0 0,0 0 0,0 0 0,-1-1 0,0 0 0,0 0 1,-1-1-1,0 1 0,0-1 0,-1 0 0,0 0 0,0 0 0,-1 0 0,0-1 1,0 1-1,-1 0 0,0-1 0,-1 0 0,1 1 0,-2-1 0,1 1 1,-1-1-1,-1 1 0,1-1 0,-2 1 0,1 0 0,-1 0 0,0 0 0,-2-4-4,-3-1 31,-1 0 0,0 0 0,-1 1 0,0 0 0,-1 0 0,-10-8-31,-11-7 177,-32-21-177,59 45 3,-1-1-1,0 1 1,0 0-1,0 0 1,0 0 0,0 1-1,-1 0 1,1 0-1,-2 1-2,5 0 0,-1 1 0,1-1 0,0 1 0,-1 0 0,1 0 0,0 1 0,0-1 0,-1 1-1,1-1 1,0 1 0,0 0 0,0 0 0,0 1 0,0-1 0,0 1 0,0-1 0,0 1 0,1 0-1,-2 1 1,-3 3 0,1 1 0,0 0 0,0 0 0,1 0 0,0 1 0,0-1 0,1 1 0,0 0 0,0 1 0,1-1 0,0 1 0,0-1 0,1 1 0,0 0 0,1 0 0,0 3 0,0-4 0,0 0 0,1 0 0,0 1 0,1-1 0,0 0 0,0 0 0,1-1 0,0 1 0,0 0 0,1 0 0,0-1 0,0 0 0,1 1 0,0-1 0,0-1 0,1 1 0,0 0 0,0-1 0,1 0 0,0-1 0,1 0 0,-1 0 0,1-1 0,0 0 0,1 0 0,-1-1 0,1 0 0,-1 0 0,1-1 0,0 0 0,0 0 0,0 0 0,0-1 0,0-1 0,0 1 0,0-1 0,1-1 0,-1 0 0,0 0 0,0 0 0,1-1 0,-2 1 0,-1-1 0,1 1 0,-1-2 0,1 1 0,-1 0 0,0-1 0,0 0 0,0-1 0,0 1 0,0-1 0,-1 0 0,0-1 0,0 1 0,0-1 0,0 0 0,-1 0 0,0-1 0,0 1 0,0-1 0,-1 0 0,0 0 0,0 0 0,0-1 0,-1 1 0,0 0 0,1-3 0,-3 3 8,0 1-1,0 0 1,0-1-1,-1 1 0,1 0 1,-1 0-1,-1 0 0,1 0 1,-1 0-1,0 0 1,0 0-1,0 0 0,-1 0 1,1 1-1,-1-1 0,0 1 1,-2-1-8,-4-7 30,-2 0 1,1 0-1,-2 1 0,1 1 1,-7-4-31,5 5 29,0 1 0,0 0 1,-1 1-1,0 1 0,0 0 1,-1 0-1,1 2 0,-9-2-29,21 6 0,1-1 0,0 1 0,0 0 0,0 0 0,0 0 0,0 0 0,0 0 0,0 0 0,0 0 0,-1 0 0,1 0 0,0 0 0,0 1 0,0-1 0,0 0 0,0 1 0,0-1 0,0 1 0,0-1 0,0 1 0,0-1 0,0 1 0,1 0 0,-1 0 0,-1 0 0,1 1 0,0-1 0,0 1 0,0 0 0,0 0 0,1 0 0,-1 0 0,0 0 0,1 0 0,-1 0 0,1 0 0,0 0 0,0 0 0,0 1 0,0 5 0,0 0 0,1 0 0,0 0 0,0 0 0,1 0 0,2 7 0,3 5-32,1-1 0,9 15 32,-14-28-5,0-1-1,0 1 0,1-1 0,0 0 0,0 0 0,0-1 1,0 1-1,1-1 0,0 0 0,0 0 0,5 3 6,-3-4 0,0 1 0,1-2 0,-1 1 0,1-1 0,0 0 0,0-1 0,0 1 0,0-2 0,6 1 0,-11-1 0,-1 0 0,0 0 0,0 0 0,0 0 0,0-1 0,0 1 0,0 0 0,0-1 0,0 0 0,0 1 0,0-1 0,0 0 0,0 0 0,-1 0 0,1 0 0,0-1 0,0 1 0,-1 0 0,1-1 0,-1 1 0,1-1 0,-1 1 0,0-1 0,0 0 0,0 1 0,0-1 0,0 0 0,0 0 0,0 0 0,0 0 0,-1 0 0,1 0 0,-1 0 0,1 0 0,-1 0 0,0 0 0,0 0 0,0-3 0,-1 1 5,1 0 0,-1 1-1,0-1 1,0 0-1,-1 0 1,1 0-1,-1 1 1,0-1 0,0 0-1,0 1 1,0 0-1,0-1 1,-1 1-1,0 0-4,-41-41 64,4 14-64,23 23 0,16 6 0,0 1 0,0 0 0,0 0 0,0 0 0,0-1 0,0 1 0,0 0 0,0 0 0,0 0 0,0 1 0,0-1 0,0 0 0,1 0 0,-1 0 0,0 1 0,0-1 0,0 0 0,0 1 0,0-1 0,0 1 0,0-1 0,1 1 0,-1 0 0,0-1 0,0 2 0,0-1 0,0 1 0,0 0 0,0 0 0,0-1 0,0 1 0,0 0 0,1 0 0,-1 0 0,1 0 0,-1 0 0,1 0 0,0 1 0,-1 7 0,1 0 0,1 0 0,0 0 0,0 0 0,1 1 0,-1-5 0,0 1 0,1 0 0,0-1 0,0 1 0,1-1 0,-1 1 0,1-1 0,1 0 0,-1 0 0,1-1 0,0 1 0,1-1 0,-1 0 0,1 0 0,0 0 0,0-1 0,0 1 0,1-1 0,0 0 0,0-1 0,0 0 0,0 0 0,0 0 0,1 0 0,-1-1 0,1 0 0,1 0 0,12 0 0,-20-2 0,1 1 0,0-1 0,-1 0 0,1 0 0,0-1 0,-1 1 0,1 0 0,0 0 0,-1 0 0,1 0 0,-1-1 0,1 1 0,0 0 0,-1 0 0,1-1 0,-1 1 0,1-1 0,-1 1 0,1 0 0,-1-1 0,1 0 0,0 0 0,0 0 0,-1 0 0,1 0 0,-1 0 0,1 0 0,-1-1 0,1 1 0,-1 0 0,0 0 0,0-1 0,1 1 0,-1 0 0,0 0 0,0-1 0,0 1 0,0 0 0,-1-1 0,1 1 0,0 0 0,0 0 0,-1-1 0,0-1 0,-1 0 0,1-1 0,-1 1 0,0 1 0,0-1 0,0 0 0,0 0 0,-2-1 0,-1-1 0,0 0 0,-1 0 0,1 1 0,-1 0 0,0 0 0,0 1 0,0-1 0,-5-1 0,7 3 0,0 1 0,0-1 0,0 1 0,0 0 0,0 0 0,0 0 0,0 1 0,0-1 0,-1 1 0,1 0 0,0 0 0,0 1 0,-1-1 0,1 1 0,0 0 0,0 0 0,0 0 0,0 1 0,-8 8 0,12-9-32,-1 0 0,1 0 0,-1-1 0,1 1-1,0 0 1,-1-1 0,1 1 0,0 0 0,-1 0-1,1 0 1,0-1 0,0 1 0,0 0 0,0 0-1,0 0 1,0 0 0,0-1 0,0 1 0,0 0-1,1 0 1,-1 0 0,0-1 0,0 1-1,1 0 1,-1 0 32,2 1-227,-1 1 0,1-1-1,-1 0 1,1 0 0,0 0-1,0 0 1,0-1 0,0 1 0,0 0 227,9 5-1866,1 0 1,0 0 0,5 2 1865,-9-6-1089,30 16-5119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39:5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125 488 13440,'-1'-5'240,"0"1"0,-1-1 1,0 0-1,0 1 0,0-1 1,-1 1-1,1 0 0,-1 0 1,0 0-1,0 0 0,-1 1 1,1-1-1,-1 1 0,0-1 1,-3-1-241,4 3 938,3 2-234,-2 3-64,0-1-523,0 1-1,0 0 1,1 0-1,0-1 1,-1 1-1,1 0 1,0 0-1,0 0 0,1 1 1,-1-1-1,1 0 1,-1 0-1,1 0-116,0 50 924,1-25-610,3 111 433,5-1 0,9 18-747,17 164 490,-28-259 44,13 51-534,-21-118 38,1 0 1,0-1 0,0 1 0,0 0 0,1 0 0,0 0-39,1-15 23,-2-47 68,-2 0 1,-7-23-92,-1-23 51,5 5-24,2 17 74,-15-76-101,3 92 0,-3 0 0,-4 2 0,-11-20 0,28 81 0,-9-30 0,14 42 0,0-1 0,-1 0 0,1 0 0,0 1 0,0-1 0,0 0 0,0 0 0,0 0 0,0 1 0,1-1 0,-1 0 0,1 0 0,-1 1 0,1-1 0,0 0 0,-1 1 0,1-1 0,0 1 0,0-1 0,1 0 0,32-31 0,-26 27 0,-1-1 0,1 0 0,-1-1 0,-1 0 0,1 0 0,-1 0 0,-1-1 0,3-5 0,4-10 0,1 1 0,10-14 0,-17 28 0,1 0 0,1 0 0,-1 0 0,2 1 0,-1 0 0,1 0 0,3-1 0,-6 6 0,0 0 0,0 0 0,0 0 0,0 1 0,1 0 0,-1 0 0,1 1 0,0 0 0,-1 0 0,4 0 0,69 1 0,-55 1 0,-8-1 0,0 0 0,0 2 0,0 0 0,-1 1 0,2 0 0,-12-1 0,0-1 0,0 1 0,-1 0 0,1 0 0,0 1 0,-1 0 0,1-1 0,-1 2 0,0-1 0,0 0 0,0 1 0,-1-1 0,1 1 0,-1 0 0,0 1 0,3 3 0,1 8 0,0 1 0,0 1 0,-2-1 0,0 1 0,-1 0 0,-1 0 0,0 0 0,-1 2 0,1 3 0,1 4 25,-1-12 27,-1 1-1,0 0 0,-1 0 0,0 0 1,-2 0-1,0 0 0,-1 6-51,0-17 13,0 0 0,0 0 0,0 0-1,0-1 1,-1 1 0,1-1 0,-1 0-1,-1 1 1,1-1 0,0-1 0,-1 1 0,0 0-1,0-1 1,0 0 0,-4 3-13,-9 4 68,-1 0 1,0-1-1,-10 4-68,0-1 94,-32 19-74,34-17 98,0-1 0,-28 10-118,54-23-29,-1 0 0,1 0 1,-1 1-1,1-1 0,-1 0 1,1 0-1,-1 0 0,1 0 0,-1 0 1,1 0-1,-1 0 0,0 0 1,1 0-1,-1 0 0,1 0 0,-1 0 1,1 0-1,-1 0 0,1 0 1,-1-1-1,1 1 0,-1 0 0,1 0 1,-1-1-1,1 1 0,-1 0 29,-8-17-2934,9-1-3603,3 5-3703</inkml:trace>
  <inkml:trace contextRef="#ctx0" brushRef="#br0" timeOffset="569.749">1490 214 8192,'0'0'2304,"1"-5"-107,0 3-1992,-1-1 1,0 0-1,0 0 1,0 0-1,0 0 1,0 0-1,-1 0 1,1 0-1,-1 0 1,0 0-1,0 0 1,0 0 0,0 1-1,0-1 1,0 0-1,-1 1 1,1-1-1,-1 1 1,0 0-1,0-1 1,0 1-1,0 0 1,0 0-1,-1 0 1,1 0-1,0 1 1,-1-1-1,0 1 1,1-1-1,-1 1-205,-6-2 173,0 0-1,0 1 1,0 0 0,0 1-1,-1 0 1,1 0 0,0 1-1,-1 0 1,1 1-1,0 0 1,-1 0 0,1 1-1,0 0 1,0 1 0,-1 0-173,-17 6 302,1 2-1,-1 1 1,2 1 0,-7 5-302,10-6 139,1 1 0,1 1-1,1 1 1,0 1 0,1 0-1,0 1 1,1 1 0,1 1-1,1 0 1,1 1 0,1 1-1,0 2-138,-25 52 178,4 2 0,4 2 0,1 5-178,21-58 69,0 0 1,2 1 0,-2 16-70,7-32 17,0 0 1,1 0-1,0 0 1,1 0-1,0 0 1,1-1-1,0 1 1,0 0-1,1-1 1,3 6-18,-2-5 14,1 0 0,0 0 0,1-1 0,0 0 1,0 0-1,1 0 0,0-1 0,1 0 1,0 0-1,1-1 0,-1 0 0,1-1 0,1 0 1,0 0-1,0-1 0,0 0 0,1-1 1,6 3-15,43 15 130,0-2 1,62 11-131,-95-26 29,1-2-1,-1-1 1,1-1 0,-1-2-1,1 0 1,0-2 0,-1-1-1,6-3-28,130-22 22,-156 27-315,-1 0 0,1-1 0,-1 0 0,1 0 0,3-2 293,28-17-5959,-11 1-6350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3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3921 707 10240,'-7'10'533,"6"-8"43,1-2-128,0 0 0,0 0-149,0 0 42,0 0 342,0 0 63,0 0-63,-15 1 853,8 0-1347,1 0 1,0 1-1,-1 0 1,1 0-1,0 1 1,1 0-1,-1 0 1,0 0-1,1 0 1,0 1-1,0 0 1,0 0-1,0 1 1,0-1-1,1 1 1,-3 3-190,-7 12 411,1 0 0,0 1 0,-8 19-411,0 0 193,9-17-126,1 1-1,1-1 0,1 1 0,2 1 0,-1 4-66,-8 44 235,3 8-235,1-10 352,-6 14-352,7-35 445,-3 40-445,4-20 152,4-35-75,1 1 0,2 0-1,1-1 1,2 1 0,3 25-77,17 42 266,-10-58-20,1 30-246,-7 15 116,-4-54 67,6 36-183,-5-54 42,-1-1 1,0 1 0,-1 0 0,-1 0 0,-2 3-43,1 5 20,2-14 17,-1 0 0,-1 0 0,1 0 0,-2 0 0,0-1-1,0 1 1,-1-1 0,0 0 0,-1-1 0,2-3-14</inkml:trace>
  <inkml:trace contextRef="#ctx0" brushRef="#br0" timeOffset="1">3328 2556 24831,'-7'-8'0,"-3"-4"0,0-1 0,1 0 0,1 0 0,0-1 0,1 0 0,-4-11 0,1-2 0,1-1 0,1 0 0,2 0 0,-2-24 0,5 38 0,-1 0 0,0 1 0,-1-1 0,0 1 0,-1 0 0,-4-7 0,1 5 0,2-2 0,0 1 0,-3-13 0,-8-25 0,11 38 0,2-1 0,0 1 0,-1-6 0,3 6 0,-1-1 0,0 1 0,-2 0 0,0 0 0,-1 0 0,0 1 0,-4-5 0,1 7 0,-7 1 0,2-1 0,4-1 0,-1 1 0,-4 0 0,-2 1 0,1 2 0,-1 4 0,-4 2 0,3-2 0,0 1 0,12 3 13,-1 1-1,1 0 1,-1 0-1,0 1 0,1 0 1,-7 0-13,11 1 7,-1-1-1,1 0 1,-1 0 0,1 0-1,-1-1 1,1 1 0,0-1-1,-2 0-6,1-1 0,-18 0 0,-114-14 0,86 8 0,-1 3 0,1 1 0,-18 3 0,1 0 0,46-1 0,-1 2 0,-20 1 0,13 4 0,1 1 0,0 1 0,-1 2 0,3-2 0,10-3 0,-1-2 0,0 0 0,0-1 0,0 0 0,-10-2 0,-41 2 0,53 1 0,0 1 0,0 1 0,0 0 0,-9 4 0,10-2 0,-1-1 0,0-1 0,-1-1 0,-6 1 0,-62 1 0,56-5 0,-1 2 0,1 0 0,-1 3 0,1 0 0,-18 6 0,-10 6 0,-51 8 0,55-14 0,0 2 0,-18 9 0,62-19 0,-5 3 0,0-1 0,-1-1 0,0-1 0,1 0 0,-1 0 0,0-1 0,-9 1 0,0 1 0,1 2 0,0 0 0,0 1 0,0 2 0,1 0 0,-19 11 0,14-6 0,-1-2 0,0-1 0,-1-1 0,-17 3 0,24-8 0,0 2 0,0 0 0,1 1 0,-6 4 0,-9 4 0,20-8 0,-1 2 0,1 0 0,1 1 0,0 0 0,0 1 0,1 1 0,1 0 0,-6 8 0,4-6 0</inkml:trace>
  <inkml:trace contextRef="#ctx0" brushRef="#br0" timeOffset="-141783.477">3903 745 3584,'0'0'1664,"0"0"0,0 0 0,0 0-107,0 0-426,0 0-129,0 0-84,0 0-44,0 0-84,0 0-44,0 0-84,0 0-65,0 0-149,0 0 0,0 0-128,0 0 0,0 0-150,0 0-20,6-6 63,32-39 470,25-36-683,-54 69 125,1-1 0,0 1 1,4-2-126,-6 6 37,0 0-1,0-1 1,-1 0 0,0-1 0,-1 0 0,4-6-37,9-20 77,-9 18 75,-1 0 1,5-14-153,-12 26 27,0 1 0,0-1 1,-1 0-1,0 0 0,0 0 1,-1 0-1,1 0 1,-1 0-1,0 0 0,-1 0 1,0-2-28,-3-11 53,1 6-23,1-1 0,0 0 1,0 0-1,2 1 0,0-1 0,0-5-30,1 14 11,-1-1 0,0 1 0,0-1 0,-1 1 0,1-1 0,-1 1 0,-1 0 0,1-1 0,-1 1 0,0 0 0,0 0 0,0 0 0,-1 0 0,1 0 0,-1 1 0,0-1 0,-4-3-11,1 1 24,4 5-17</inkml:trace>
  <inkml:trace contextRef="#ctx0" brushRef="#br0" timeOffset="2384.341">4026 31 21584,'-1'-1'2</inkml:trace>
  <inkml:trace contextRef="#ctx0" brushRef="#br0" timeOffset="2385.341">3723 58 21961,'-12'10'27,"-4"5"6,1 0 1,0 0-1,2 1 1,-6 9-34,-6 17 21,23-38-21,-1 0 0,1 0 0,-1 0 0,0 0 0,-1 0 0,1-1 0,-1 0 0,1 1 0,-1-1 0,-2 1 0,-12 10 0,2 8 22,1 0-1,0 0 0,2 1 1,0 1-1,2 0 0,-4 13-21,9-26 26,0 1-1,-1-1 1,0 0 0,-2 1-26,1-1 8,-1 2 1,2-1-1,-3 7-8,6-10 29,0 0 0,-1 0 0,0-1 0,0 1 0,-1-1-1,0 0 1,0-1 0,-1 1 0,0-1 0,0-1 0,-1 1 0,1-1 0,-2 0-1,1-1 1,0 0 0,-1-1 0,-8 4-29,-46 19 326,-35 20-326,60-27 101,19-10 30,0 2 1,1 0 0,0 2-132,8-6 22,0 0 1,-1 0-1,-1-1 1,1 0-1,-1-1 1,0 0-1,0-1 1,-1-1-1,-12 3-22,12-3 25,-1 0 0,1 1 0,0 0 0,1 1 0,-1 0 0,1 1-1,-7 5-23,4-2 24,-1-1 1,1-1 0,-2-1-1,-8 3-25,6-5 51,0-1 1,0-1-1,0 0 0,0-2 0,-14 0-51,-15 2 48,0 3 0,-10 3-48,-19 3 32,61-10-32,-1-2 0,1 0 0,-17-2 0,-17-1 0,21 4 32,0 2 0,0 1 0,1 1 0,-17 6-32,44-11 0,-12 3 0,-1-2 0,0 1 0,0-2 0,0 0 0,-5-1 0,4 0 0,0 1 0,-1 0 0,1 2 0,-3 0 0,-16 4 0,-96 15 0,107-18 0,0-2 0,-1-1 0,1-1 0,-14-2 0,16 0 0,-1 2 0,1 0 0,0 1 0,-1 1 0,1 1 0,0 1 0,0 1 0,1 1 0,-1 1 0,1 0 0,-5 4 0,-6 1 0,-1-1 0,1-2 0,-2-1 0,1-1 0,-1-2 0,-4-1 0,28-2 0,1 1 0,0-1 0,0 1 0,0 1 0,0 0 0,0 0 0,1 0 0,-1 1 0,1 0 0,-1 2 0,-38 17 0,18-15 0,0 0 0,-1-2 0,-15 1 0,22-5 0,0 2 0,0 1 0,1 0 0,-1 2 0,1 0 0,-9 6 0,-116 68 0,129-71-1,1 1 0,0 1 0,1 0 0,-3 4 1,-32 24 26,-39 27 80,-68 67-106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0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3039 843 8448,'11'-10'1333,"-12"10"-1299,1 0 1,0 0 0,0 0-1,0 0 1,0 0-1,0 0 1,0 0-1,0 0 1,0 0 0,0 0-1,0 0 1,0 0-1,0 0 1,0 0-1,0 0 1,0 0 0,0 0-1,0 0 1,0 0-1,0 0 1,0 0-1,-1 0 1,1 0 0,0 0-1,0-1 1,0 1-1,0 0 1,0 0 0,0 0-1,0 0 1,0 0-1,0 0 1,0 0-1,0 0 1,0 0 0,0 0-1,0 0 1,0 0-1,0 0 1,0 0-1,0 0 1,0 0 0,0 0-1,0 0 1,0 0-1,0 0 1,0-1-1,0 1 1,0 0 0,0 0-1,0 0-34,-24 13 3071,2-1-2988,-124 67 2264,142-77-2249,-1 0 0,1 0 0,-1-1 1,0 0-1,1 0 0,-1 0 0,0 0 1,0-1-1,1 0 0,-1 0 0,0 0 0,0-1 1,1 1-1,-1-1 0,0 0 0,1 0 0,-1-1 1,1 1-1,-1-1-98,-13-7 283,-1 1-1,2-2 1,0-1-1,0 0-282,-3-2 204,12 8-89,0-1 1,-1 2-1,1-1 1,-1 1-1,0 0 1,0 1 0,-1 0-1,1 0 1,0 1-1,-1 0 1,0 1-1,-9 0-115,11 1 38,-1 1 0,1-1 0,-1-1-1,1 1 1,0-2 0,-1 1 0,1-1-1,0 0 1,0-1 0,0 0 0,0 0-1,0 0 1,-4-4-38,1-1 48,0 0-1,1-1 1,-8-7-48,10 8 6,-1 0-1,1 0 1,-2 1-1,1 1 1,-4-2-6,7 4 35,2 2-28,0 0 0,0 0 0,0 0 0,0 1 0,-1-1 1,1 1-1,0 0 0,-1 1 0,1-1 0,0 0 0,-1 1 0,1 0 1,-3 1-8,-1-2 6,0 0 0,0 0-1,0 0 1,1-1 0,-1 0 0,0-1 0,1 0 0,-1 0 0,-1-1-6,-16-10 22,1 0 0,0-2-22,-17-10 9,-17-9-9,41 22 0,-5-8 0,-2 2 0,-20-15 0,3 4 0,20 7 0,16 16 0,0 1 0,-1 0 0,0 0 0,0 0 0,0 1 0,-4-2 0,-39-31 0,2-1 0,-36-41 0,67 65 0,0 1 0,0 1 0,-1 1 0,-4-1 0,0-1 0,-18-11 0,-20-16 0,49 33 0,0 1 0,0 0 0,-1 1 0,0 0 0,0 1 0,0 0 0,-4 0 0,-7-2 0,0 2 0,0 0 0,-12 0 0,-94-13 0,114 19 0,-5 7 0,13-4 0,0 1 0,0 0 0,0 0 0,1 1 0,0 0 0,0 0 0,0 0 0,1 0 0,0 1 0,0 0 0,1 0 0,-1 0 0,2 0 0,-1 0 0,1 1 0,0-1 0,-1 8 0,1 5 0,0 1 0,1 0 0,1-1 0,1 1 0,1 0 0,1 3 0,-1-17-6,-1 0 1,1-1-1,1 1 0,-1 0 0,1-1 0,0 0 1,1 1-1,-1-1 0,2 1 6,43 53-70,-35-46 64,2 3 6,1-1 0,1-1 0,8 6 0,2 1 0,0 2 0,10 13 0,-33-33 0,0-1 0,1 1 0,-1-1 0,1-1 0,0 1 0,0 0 0,0-1 0,0 0 0,0 0 0,0-1 0,0 0 0,5 1 0,22 7 0,-30-9 0,-1 1 0,1-1 0,-1 1 0,1-1 0,-1 1 0,1-1 0,0 1 0,-1 0 0,0-1 0,1 1 0,-1 0 0,1 0 0,-1 0 0,0 1 0,0-1 0,0 0 0,0 0 0,1 2 0,1 1 0,38 47 0,-24-34 0,1-4 0,4 3 0,-19-9 0,-2-3 0,4 6 0,0 0 0,0 0 0,-1 1 0,0-1 0,-1 1 0,0 0 0,-1 0 0,-1 0 0,1 1 0,-2-1 0,1 0 0,-2 10 0,-2-10 0,-2 4 0,0-1 0,-1 1 0,-1-1 0,0 0 0,-1-1 0,-1 0 0,0 0 0,-6 6 0,-15 20 0,29-38 0,-5 9 0,-1 0 0,0-1 0,-1 0 0,1 0 0,-2-1 0,-5 5 0,-71 44 0,35-23 0,-8 7 0,26-15 0,0 1 0,1 1 0,2 2 0,-16 21 0,-44 52 42,56-69-13,3 2 0,1 1-1,-16 27-28,17-12 65,1 2-1,-2 16-64,11-26 64,-1-2 0,-2-1-1,-2 0 1,-12 15-64,-65 90-106,98-142-194,-6 10-821,8-13 998,0-1-1,0 1 1,0-1 0,0 0-1,0 1 1,0-1 0,0 1-1,1-1 1,-1 0-1,0 1 1,0-1 0,0 0-1,1 1 1,-1-1 0,0 0-1,1 1 1,-1-1-1,0 0 1,1 0 0,-1 1-1,0-1 1,1 0 0,-1 0-1,0 0 1,1 0-1,-1 1 1,0-1 0,1 0-1,-1 0 1,1 0 0,-1 0-1,1 0 1,-1 0 0,0 0-1,1 0 124,15 4-11434</inkml:trace>
  <inkml:trace contextRef="#ctx0" brushRef="#br0" timeOffset="2269.015">2956 1029 8320,'15'1'77,"-14"-1"-68,-1 1-1,0-1 0,0 0 0,0 0 0,0 0 0,0 0 1,1 1-1,-1-1 0,0 0 0,0 0 0,0 0 0,0 1 0,0-1 1,0 0-1,0 0 0,0 1 0,0-1 0,0 0 0,0 0 1,0 0-1,0 1 0,0-1 0,0 0 0,0 0 0,0 0 0,0 1 1,0-1-1,0 0 0,0 0 0,-1 0 0,1 1 0,0-1 1,0 0-1,0 0 0,0 0-8,-19 19 426,18-19-371,0 1 0,0 0 0,0 0 0,0-1 1,0 1-1,0-1 0,0 1 0,0-1 0,0 1 0,0-1 0,-1 0 0,1 0 0,0 1 1,0-1-1,0 0 0,-1 0 0,1 0 0,0 0-55,-19 3 1995,-29 18 2826,47-20-4267,2-1-234,0 0-85,0 0-64,0 0 42,0 0-64,0 0-21,0 0 0,0 0 0,0 0 0,4-2 0,28-11 201,0-2-1,-1-2 1,-1 0 0,0-3-1,4-4-328,14-13 555,-47 37-550,0 0 1,0 0 0,-1 0-1,1 0 1,0 0 0,0 0-1,0 1 1,0-1 0,0 0-1,0 0 1,-1 1-1,1-1 1,0 0 0,0 1-1,0-1 1,-1 1 0,1-1-1,0 1-5,0 0 5,11 3 21,0 0 0,0-1-1,0-1 1,1 0-1,-1 0 1,0-1 0,1-1-1,-1 0 1,1-1-1,2-1-25,-7 1 17,-7 1-7,0-1 1,0 1-1,0 0 0,0 0 0,0 0 0,0 0 0,0 0 0,0 0 0,1 0 0,-1 0 0,0 0 0,0 1 0,0-1 0,1 1-10,30 21 98,-9-5-81,-16-15 34,-2-3 9,26 7 76,-25-6-134,0 1 0,0 0 0,0 0 0,-1 1 0,1 0 0,0 0 0,1 1-2,-4 0 21,1 1 0,-1 0 1,0 0-1,0 0 0,0 0 1,-1 0-1,0 1 0,1-1 1,-2 1-1,1 0 0,1 4-21,-1 0 36,1 0 0,-2 0 0,1 0 0,-1 0 0,-1 0 0,1 1 0,-2-1 0,0 5-36,0-8 30,0 0-1,-1 0 0,0 1 1,0-1-1,0 0 0,-1-1 1,0 1-1,0 0 0,0-1 1,-1 1-1,0-1 0,-2 2-29,-3 5 80,-1-1-1,0-1 1,0 1-1,-1-2 1,0 1-1,-1-2 1,0 1-1,0-2 1,-1 1-1,0-2 1,-10 4-80,-37 15 116,36-14-25,-1-1 1,-2 0-92,19-8 13,0-1 0,0 1 0,0-2 0,0 1 0,0-1 0,0 0 0,0-1 0,0 0 0,-3-1-13,-16-4-10,0-1 0,-1-2 10,0 1 9,1 0-9,5 1 0,0 1 0,0 1 0,0 0 0,-20 0 0,27 4 22,1 0-1,0-1 0,0-1 1,0-1-1,0 0 0,-9-4-21,13 4 16,-1 1 0,-1 0 0,1 0 0,0 1 0,-1 0 0,1 1 0,-1 1 0,-5 0-16,-95-12 0,90 12 0,11-1 0,0 0 0,0 1 0,1 1 0,-1 0 0,0 0 0,1 1 0,-1 0 0,1 1 0,-1 1 0,1-1 0,0 1 0,0 1 0,1 0 0,0 0 0,0 1 0,0 0 0,-1 2 0,-10 4 0,-1 0 0,0-1 0,0-2 0,-1 0 0,-12 3 0,3-1 0,-29 10 0,15-6 0,0 3 0,2 1 0,-11 7 0,43-18 0,0 1 0,1 0 0,-1 0 0,2 1 0,-1 0 0,1 0 0,1 1 0,0 1 0,-6 11 0,2-4 0,-1-1 0,0-1 0,-12 11 0,13-13 0,1-1 0,1 2 0,0-1 0,1 2 0,1-1 0,0 1 0,1 0 0,-2 10 0,-6 12 0,-14 40 0,17-42 0,-1-1 0,-3 1 0,-21 40 0,5 2 0,-6 25 0,26-66 0,-7 24 0,-3-1 0,-5 6 0,-176 378 0,182-400-397,5-13-1682,2 1 0,1 1 0,-8 33 2079,20-64-5696,1-3-1685</inkml:trace>
  <inkml:trace contextRef="#ctx0" brushRef="#br0" timeOffset="2958.177">354 2284 7936,'-23'101'4864,"11"-55"-3905,-7 29 503,-4-1-1,-5 4-1461,-2-7 334,-4-1 1,-2-2-1,-19 23-334,-10 6 345,39-60-6194,24-33 452,2-4 2069</inkml:trace>
  <inkml:trace contextRef="#ctx0" brushRef="#br0" timeOffset="5367.416">565 3488 12032,'3'11'27,"0"0"189,0 0-1,0 0 1,-2 0-1,1 0 1,-1 0-1,-1 0 1,0 2-216,2 144 6972,18 121-6972,1 20 1070,-19-243-1600,8 140 2420,4-98-3210,-7-65-4842,11 30 6162,-18-60-6038,0-2 940</inkml:trace>
  <inkml:trace contextRef="#ctx0" brushRef="#br0" timeOffset="6014.7">1399 3776 9216,'-28'24'1557,"28"-24"-1531,0 0 0,0 0 0,0 0 0,0 0 0,0 0 0,0 0 1,0-1-1,0 1 0,0 0 0,0 0 0,0 0 0,0 0 0,0 0 0,0 0 0,-1 0 0,1 0 0,0-1 0,0 1 0,0 0 0,0 0 1,0 0-1,0 0 0,0 0 0,0 0 0,0 0 0,0 0 0,0 0 0,-1 0 0,1 0 0,0 0 0,0 0 0,0-1 0,0 1 1,0 0-1,0 0 0,0 0 0,0 0 0,-1 0 0,1 0 0,0 0 0,0 0 0,0 0 0,0 0 0,0 0 0,0 0 0,0 0 0,-1 1 1,1-1-1,0 0 0,0 0 0,0 0 0,0 0 0,0 0 0,0 0 0,0 0 0,0 0 0,0 0 0,-1 0 0,1 0 0,0 0 0,0 0 1,0 1-1,0-1-26,-1-5 474,-1 0 1,0 0-1,-1 1 1,1-1 0,-1 1-1,0 0 1,-2-4-475,3 6 120,0 0 1,0 1-1,0-1 0,0 1 1,0-1-1,0 1 1,0-1-1,-1 1 1,1 0-1,0 0 1,-1 0-1,1 1 0,-1-1 1,1 1-1,-1-1 1,1 1-1,-1 0 1,1 0-1,-1 0-120,-7 0 92,0 2 0,0-1 0,1 1 1,-1 1-1,0 0 0,1 0 0,0 1 0,0 0 0,0 1 0,0 0 0,1 0 0,-1 1 0,1 0 0,1 0 1,-1 1-1,-2 3-92,-6 7 103,0 1-1,1 0 1,0 1 0,2 1 0,0 1 0,-3 9-103,-3 10 140,2 2-1,3 0 1,1 0 0,1 1 0,3 1 0,2 0 0,1 0 0,3 0-1,1 17-139,2-40 11,1 0 0,1 0-1,1 0 1,0 0 0,2-1-1,0 0 1,2 0 0,0 0-1,1 0-10,-3-10 2,0 0 0,1 0 0,0 0 0,1-1 0,0 0 0,0 0 0,1-1-1,0 0 1,1 0 0,-1-1 0,1 0 0,1-1 0,-1 0 0,1 0 0,0-1-1,1 0 1,3 1-2,-1-2 9,0-1-1,0 1 1,0-2-1,0 0 1,0-1 0,1 0-1,-1-1 1,0 0-1,1-1 1,0-1-9,4-1 28,0 0 0,0-2 0,-1 0 0,1-2 1,-1 0-1,0 0 0,0-2-28,8-5 42,-2-1 0,0-1 0,-1-1 0,0-1 0,-2-1 0,0 0 1,-1-2-1,-1 0 0,11-18-42,-17 19 52,0 0 0,-2-1 1,0 0-1,-2 0 1,0-1-1,-1 0 1,-2-1-1,0 0 0,-1 0 1,-2 0-1,0 0 1,-1 0-1,-1 0 0,-2 0 1,0 0-1,-5-20-52,2 19 41,0 1 0,-2 0 0,0 1 0,-1 0 0,-2 0 0,0 1 0,-1 0 0,-2 0-1,0 2 1,-1-1 0,0 2 0,-2 0 0,0 1 0,-1 0 0,-1 1 0,-9-5-41,19 16-72,1 0 0,-1 0-1,0 1 1,0 0 0,-1 1 0,1 0 0,-1 0-1,0 1 1,0 0 0,0 0 0,0 1 0,0 0 72,-14 1-1933,0 1 0,-1 1 1,1 1-1,-1 1 1933,-33 4-9685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216 1757 13824,'19'-9'0,"66"-50"0,-45 29 0,32-17 0,205-89 0,-65 35 0,-154 71 0,-1-3 0,39-30 0,-92 60 0,8-6 0,1-1 0,0 2 0,1 0 0,13-6 0,-23 12 0,0 1 0,0-1 0,0 1 0,0 0 0,1 0 0,-1 1 0,0-1 0,0 1 0,1 0 0,-1 0 0,0 1 0,1-1 0,-1 1 0,0 0 0,0 0 0,0 0 0,0 1 0,0-1 0,0 1 0,1 0 0,38 23 0,-28-15 0,1-1 0,0 0 0,0-1 0,1-1 0,0-1 0,2 0 0,12 0-12,1-1 0,-1-1 1,1-2-1,-1-1 0,1-2 1,0-1-1,-1-1 0,1-2 1,-1-1-1,0-1 1,17-8 11,-40 13 0,0-2 0,0 1 0,-1-1 0,1 0 0,-1-1 0,1 1 0,2-4 0,-9 7 0,1-1 0,-1 1 0,0 0 0,1 0 0,-1-1 0,0 1 0,0-1 0,0 1 0,0-1 0,0 1 0,0-1 0,-1 0 0,1 1 0,0-1 0,-1 0 0,0 0 0,1 0 0,-1 1 0,0-1 0,0 0 0,0 0 0,0 0 0,0 1 0,0-1 0,0 0 0,-1 0 0,1 0 0,-1 1 0,1-1 0,-1 0 0,0 1 0,0-1 0,0 0 0,0 1 0,0-1 0,0 1 0,0-1 0,-2-1 0,0 0 0,0-1 0,0 1 0,-1 1 0,1-1 0,-1 0 0,1 1 0,-1 0 0,0 0 0,0 0 0,0 0 0,0 1 0,0-1 0,-4 0 0,-8-1 0,0 0 0,0 1 0,-6 1 0,3 0 0,-36-5 0,10 1 0,-44 1 0,-22 3 0,-55 2 0,128 1 0,0 2 0,0 2 0,-12 4 0,8 4 0,106-12 0,42 3 2,0 4 0,6 6-2,113 10-26,-50-8-33,59 3 12,105-19 47,-232-1 0,-183-20 0,4 3 27,-98-26 74,111 27-65,29 8 10,1-1 0,-15-6-46,20-1 0,6 6 0,18 10 0,0 0 0,0 0 0,0 0 0,0-1 0,0 1 0,0 0 0,0 0 0,0 0 0,0 0 0,0 0 0,0 0 0,0 0 0,0 0 0,0 0 0,0 0 0,0 0 0,0 0 0,0-1 0,0 1 0,0 0 0,0 0 0,0 0 0,0 0 0,0 0 0,0 0 0,0 0 0,0 0 0,0 0 0,0 0 0,0 0 0,0 0 0,0 0 0,0-1 0,0 1 0,0 0 0,0 0 0,0 0 0,0 0 0,-1 0 0,1 0 0,0 0 0,0 0 0,0 0 0,0 0 0,0 0 0,0 0 0,0 0 0,0 0 0,0 0 0,0 0 0,0 0 0,0 0 0,-1 0 0,1 0 0,0 0 0,0 0 0,0 0 0,0 0 0,0 0 0,0 0 0,0 0 0,0 0 0,0 0 0,9-1 0,18 2 0,19 4 0,-23-1 0,1-2 0,-1-1 0,8-1 0,-7-2 0,1 0 0,-1-2 0,0 0 0,-1-2 0,8-3 0,-17 4 0,0 0 0,-1-1 0,0-1 0,0 0 0,-1-1 0,0 0 0,0-1 0,-1 0 0,6-6 0,-8 6 0,-6 6 0,1 0 0,-1 0 0,0 0 0,-1 0 0,1-1 0,-1 1 0,1-1 0,-1 0 0,2-3 0,-4 6 0,0 1 0,0 0 0,0-1 0,0 1 0,1 0 0,-1-1 0,0 1 0,0 0 0,0-1 0,0 1 0,0 0 0,0-1 0,0 1 0,0 0 0,0-1 0,0 1 0,0 0 0,-1-1 0,1 1 0,0 0 0,0 0 0,0-1 0,0 1 0,0 0 0,-1-1 0,1 1 0,0 0 0,0 0 0,0-1 0,-1 1 0,1 0 0,0 0 0,-1-1 0,-2-1 0,-1 1 0,0-1 0,0 1 0,-1 0 0,1 0 0,0 0 0,0 0 0,-1 1 0,1-1 0,0 1 0,0 0 0,-1 0 0,1 1 0,0 0 0,0-1 0,-1 1 0,-21 5 0,0 0 0,-3 2 0,16-4 0,-16 5 0,0 1 0,-24 12 0,41-16 0,0 1 0,0 0 0,1 0 0,0 1 0,0 1 0,1 0 0,-5 6 0,12-13-2,1 1 1,0-1 0,0 1 0,0 0 0,0 0 0,0 0 0,1 0 0,-1 1 0,1-1-1,0 0 1,0 1 0,0-1 0,0 0 0,1 1 0,-1-1 0,1 1 0,0-1 0,0 1 1,1 1-4,0-1 0,-1 1 1,2 0-1,-1-1 0,1 1 1,-1-1-1,1 0 0,0 0 1,1 1-1,-1-1 0,1 0 1,1 1 3,2 2-5,0 0 0,1 0 1,-1-1-1,1 0 1,0-1-1,1 1 1,-1-2-1,1 1 0,0-1 1,0 0-1,1 0 1,-1-1-1,1 0 1,1-1 4,15 2 0,0-1 0,0-2 0,0 0 0,0-2 0,1-1 0,-1 0 0,0-2 0,-1-1 0,25-9 0,8-4 0,-1-3 0,-1-3 0,36-21 0,-44 20 0,-1-2 0,-1-2 0,-2-2 0,36-32 0,-74 58 0,-1 0 0,1-1 0,-1 1 0,0 0 0,0-1 0,0 0 0,-1 0 0,0 0 0,0-1 0,0 1 0,0-4 0,-2 7 0,-1 1 0,1 0 0,-1 0 0,0-1 0,0 1 0,0 0 0,0 0 0,0-1 0,0 1 0,0 0 0,-1 0 0,1-1 0,-1 1 0,0 0 0,1 0 0,-1 0 0,0 0 0,0 0 0,0 0 0,-1 0 0,1 0 0,0 0 0,-1 0 0,1 1 0,-1-1 0,0 1 0,0-1 0,1 1 0,-1 0 0,0-1 0,0 1 0,0 0 0,0 0 0,0 0 0,-2 0 0,2 1 0,-1-1 0,0 1 0,0-1 0,0 1 0,1 0 0,-1 0 0,0 0 0,0 1 0,1-1 0,-1 1 0,0-1 0,0 1 0,1 0 0,-1 0 0,1 0 0,-1 0 0,1 1 0,-1-1 0,1 1 0,-7 3 0,0 1 0,1 1 0,0-1 0,-4 6 0,-2 2 0,1 2 0,0 0 0,1 1 0,1 0 0,-4 9 0,-44 95 0,49-99 0,-8 17 0,2 0 0,2 1 0,-1 8 0,29-93 0,3-1 0,1 2 0,3 1 0,1 0 0,23-31 0,6-4 0,4 2 0,2 2 0,52-48 0,-90 100 0,-15 16 0,1 1 0,-1 0 0,1 0 0,0 0 0,3-2 0,-8 7 0,0 0 0,0 0 0,0 0 0,0 0 0,0 0 0,0 0 0,1 0 0,-1 0 0,0-1 0,0 1 0,0 0 0,0 0 0,0 0 0,0 0 0,0 0 0,0 0 0,0 0 0,0 0 0,1 0 0,-1 0 0,0 0 0,0 0 0,0 0 0,0 0 0,0 0 0,0 0 0,0-1 0,1 1 0,-1 0 0,0 0 0,0 0 0,0 1 0,0-1 0,0 0 0,0 0 0,1 0 0,-1 0 0,0 0 0,0 0 0,0 0 0,0 0 0,0 0 0,0 0 0,0 0 0,0 0 0,1 0 0,-1 0 0,0 0 0,0 0 0,0 1 0,0-1 0,0 0 0,0 0 0,0 0 0,0 0 0,0 0 0,0 0 0,0 0 0,-2 10 0,-10 13 0,3-10 0,-1-1 0,-1 0 0,-3 3 0,1-2 0,1 1 0,0 0 0,1 1 0,1 0 0,-2 6 0,11-21 0,1 0 0,0 0 0,0 0 0,0 0 0,-1 0 0,1 1 0,0-1 0,0 0 0,0 0 0,0 0 0,-1 0 0,1 1 0,0-1 0,0 0 0,0 0 0,0 0 0,0 0 0,0 1 0,0-1 0,0 0 0,0 0 0,-1 0 0,1 1 0,0-1 0,0 0 0,0 0 0,0 1 0,0-1 0,0 0 0,0 0 0,0 0 0,1 1 0,-1-1 0,0 0 0,0 0 0,0 0 0,0 1 0,0-1 0,0 0 0,0 0 0,0 0 0,0 0 0,1 1 0,-1-1 0,0 0 0,0 0 0,0 0 0,0 0 0,1 0 0,-1 1 0,0-1 0,0 0 0,0 0 0,0 0 0,1 0 0,-1 0 0,0 0 0,0 0 0,1 0 0,-1 0 0,0 0 0,0 0 0,0 0 0,1 0 0,21-7 0,30-22 0,-26 11 0,-1-1 0,-1 0 0,0-2 0,-2-1 0,12-14 0,27-38 0,5-15 0,24-30 0,-78 105 0,-9 12 0,0-1 0,-1 0 0,1 0 0,-1 0 0,0-1 0,1 1 0,-1 0 0,-1-1 0,1 1 0,0-1 0,-1 0 0,0 0 0,0 1 0,0-1 0,0 0 0,-1 0 0,0 0 0,1-1 0,1-16 0,2 8 0,0 0 0,1 0 0,1 1 0,0 0 0,0 0 0,6-7 0,28-54 0,-32 59 0,0 5 0,-7 18 0,-1 9 0,2-3 0,8-8 0,4-1 0,2-2 0,-1-4 0,0-2 0,93-49 0,-97 49 0,-9 6 0,-7 4 0,-9 12 0,-1-1 0,0 0 0,-2-1 0,0-1 0,-1-1 0,-4 2 0,-38 36 0,13-8 0,17-18 0,2 1 0,0 1 0,2 1 0,-9 17 0,-8 14 0,31-49 0,-90 59 0,75-54 0,-1-1 0,-1-2 0,-25 11 0,-95 30 0,89-34 0,27-6 0,0 0 0,1 3 0,1 0 0,1 2 0,-13 13 0,24-20 0,-11 8 0,-15 12 0,-11 12 0,43-34 0,0 0 0,1 2 0,0-1 0,2 1 0,-1 1 0,0 2 0,-8 14 0,16-27 0,24-12 0,-20 7 0,1 0 0,-1 0 0,1 0 0,0 1 0,-1-1 0,1 0 0,0 1 0,0 0 0,-1-1 0,1 1 0,0 0 0,0 0 0,0 0 0,-1 0 0,1 0 0,0 0 0,0 1 0,-1-1 0,1 1 0,0-1 0,0 1 0,0-1 0,81 21 0,-7-2 0,53 5 0,-122-23 0,1-1 0,0 0 0,-1 0 0,1-1 0,-1 0 0,1 0 0,-1-1 0,1 0 0,-1 0 0,0-1 0,0 0 0,0 0 0,0-1 0,2-1 0,13-10 0,0-1 0,-1 0 0,8-10 0,-7 7 0,7-5 0,-2 0 0,-1-2 0,-1-1 0,-2-1 0,0-2 0,13-24 0,-46 82 0,1-1 0,0 2 0,0 13 0,2-13 0,-66 240 0,49-194 0,-3-2 0,-23 42 0,36-88 0,3-7 0,2 0 0,0 1 0,-6 21 0,15-41 0,0-1 0,-1 0 0,1 1 0,0-1 0,0 0 0,0 1 0,0-1 0,-1 1 0,1-1 0,0 0 0,0 1 0,0-1 0,0 0 0,0 1 0,0-1 0,0 1 0,0-1 0,0 0 0,0 1 0,0-1 0,1 1 0,-1-1 0,0 0 0,0 1 0,0-1 0,0 0 0,1 1 0,-1-1 0,0 0 0,0 1 0,1-1 0,-1 0 0,0 1 0,0-1 0,1 0 0,-1 0 0,0 1 0,1-1 0,-1 0 0,0 0 0,1 0 0,-1 1 0,1-1 0,-1 0 0,2 0 0,0-1 0,0 1 0,0 0 0,0-1 0,0 0 0,0 1 0,-1-1 0,1 0 0,0 0 0,1-1 0,48-33 0,-46 32 0,14-13 0,0-1 0,-1-1 0,-1 0 0,0-1 0,-1-1 0,-2-1 0,7-11 0,1-7 0,-2 0 0,-1-2 0,10-34 0,-26 67 0,10-34 0,-12 40 0,-1-1 0,1 1 0,-1 0 0,0-1 0,0 1 0,0 0 0,0-1 0,0 1 0,-1-1 0,1 1 0,-1 0 0,1 0 0,-1-1 0,0 1 0,0-2 0,0 4 0,1 0 0,0 0 0,0 0 0,0 0 0,0-1 0,0 1 0,-1 0 0,1 0 0,0 0 0,0 0 0,0 0 0,0 0 0,-1-1 0,1 1 0,0 0 0,0 0 0,0 0 0,0 0 0,-1 0 0,1 0 0,0 0 0,0 0 0,0 0 0,-1 0 0,1 0 0,0 0 0,0 0 0,0 0 0,-1 0 0,1 0 0,0 0 0,0 0 0,0 0 0,-1 1 0,1-1 0,0 0 0,0 0 0,0 0 0,0 0 0,-1 0 0,1 0 0,0 1 0,0-1 0,0 0 0,0 0 0,0 0 0,-1 0 0,1 0 0,0 1 0,0-1 0,0 0 0,0 0 0,0 0 0,0 1 0,0-1 0,0 0 0,-7 15 0,7-15 0,-22 63 0,-3 24 0,-2 8 0,18-68 0,1 1 0,1 1 0,1-1 0,2 1 0,1 0 0,1 0 0,2 0 0,1 3 0,1-26 0,1-8 0,0-6 0,2-18 0,-2 1 0,-1-1 0,-1 0 0,-1 0 0,-3-14 0,2 8 0,1-70 128,12-98-128,-5 121 0,-4-12 0,0 78 0,11-3 0,0 1 0,16-13 0,-3 2 0,-27 26 0,0 0 0,0 0 0,0 0 0,0 0 0,0-1 0,1 1 0,-1 0 0,0 0 0,0 0 0,0 0 0,0 0 0,0 0 0,0 0 0,1 0 0,-1 0 0,0 0 0,0 0 0,0 0 0,0 0 0,0 0 0,1-1 0,-1 1 0,0 0 0,0 0 0,0 0 0,0 1 0,0-1 0,1 0 0,-1 0 0,0 0 0,0 0 0,0 0 0,0 0 0,0 0 0,1 0 0,-1 0 0,0 0 0,0 0 0,0 0 0,0 0 0,0 0 0,0 1 0,0-1 0,0 0 0,1 0 0,-1 0 0,0 0 0,3 11 0,0 17 0,-3-26 0,1 34 1,-2 1 0,-2 0 1,-6 31-2,-29 111-3,7-40-20,10-45-83,-22 51 106,11-38-107,28-95 105,1 1 1,0-1-1,0 1 0,2-1 1,-1 1-1,2 0 0,0-1 1,0 1-1,1 0 1,1-1-1,0 1 0,1-1 1,3 11 1,-5-19 0,0 0 0,0 0 0,1 1 0,-1-1 0,1-1 0,0 1 0,0 0 0,1 0 0,-1-1 0,1 1 0,-1-1 0,1 0 0,0 0 0,1 0 0,-1 0 0,0 0 0,1-1 0,0 1 0,60 25 69,-12-6 11,-37-11 48,-15-11-126,0 0 0,0 0 0,1 0-1,-1 0 1,0 0 0,0 0 0,0 0 0,0 0 0,0 0 0,0 1 0,0-1 0,0 0 0,1 0-1,-1 0 1,0 0 0,0 0 0,0 0 0,0 0 0,0 0 0,0 1 0,0-1 0,0 0 0,0 0-1,0 0 1,0 0 0,0 0 0,0 0 0,0 0 0,0 1 0,0-1 0,0 0 0,0 0-1,0 0 1,0 0 0,0 0 0,0 0 0,0 1 0,0-1 0,0 0 0,0 0 0,0 0 0,0 0-1,0 0 1,0 0 0,0 1-2,-7 12 22,-5 4-22,-4-4 0,1-6 0,5-5-982,8-2-3903,2 0 85,0 0 3947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95 1621 11033,'102'-45'173,"-27"14"-115,208-78 135,-123 50 232,74-42-425,-190 79 271,0-1-1,-1-2 0,32-25-270,-133 74 384,6 6-289,21-12-36,0-1 0,-6 0-59,-116 41 110,75-30-26,1 4 0,-13 10-84,25-8 64,2 3 0,-45 36-64,101-67 0,0 0 0,0 1 0,0-1 0,1 1 0,0 1 0,0 1 0,4-8 0,1 1 0,0 0 0,-1 0 0,1 0 0,0 0 0,0 0 0,0 0 0,0 0 0,1 1 0,-1-1 0,0 0 0,1 0 0,0 1 0,-1-1 0,1 0 0,0 1 0,0-1 0,1 0 0,-1 1 0,0-1 0,1 0 0,-1 0 0,1 1 0,0-1 0,0 0 0,0 0 0,0 0 0,0 0 0,1-1 0,-1 1 0,1-1 0,-1 0 0,1 1 0,-1-1 0,1 0 0,0 0 0,0 0 0,0 0 0,0 0 0,0-1 0,0 1 0,0 0 0,0-1 0,0 0 0,0 1 0,0-1 0,0 0 0,0 0 0,47-4 0,-32 2 0,50-5 0,-1-3 0,0-3 0,-1-2 0,0-4 0,-2-2 0,0-3 0,-2-2 0,-1-4 0,7-6 0,-37 18 0,-1 0 0,-1-2 0,0-2 0,-2 0 0,5-7 0,-29 27 2,-1 1 1,1-1-1,-1 0 1,1 1 0,-1-1-1,0 0 1,1 0-1,-1 0 1,0 0 0,0 0-1,-1 0 1,1 0 0,0-1-1,-1 1 1,1 0-1,-1 0 1,0 0 0,0-1-1,0 1 1,0 0-1,0-1 1,0 1 0,-1 0-1,1 0 1,-1 0 0,1-1-1,-1 1 1,0 0-1,0 0 1,0 0 0,0 0-1,0 0 1,0 0-1,-1 0 1,1 1 0,-1-1-1,1 0 1,-1 1-1,0-1 1,1 1 0,-1 0-1,0-1 1,0 1 0,0 0-1,0 0 1,0 0-1,0 0 1,0 1 0,-2-1-3,-12-4 0,-1 2 0,0 0 0,-1 0 0,1 2 0,0 0 0,-1 1 0,1 0 0,0 2 0,-5 1 0,-32 7 0,0 2 0,-13 7 0,57-16 0,-39 13 0,2 3 0,0 1 0,1 3 0,1 1 0,2 2 0,0 3 0,2 1 0,1 2 0,-26 27 0,28-22 0,2 2 0,-2 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894 1275 4992,'0'0'640,"-10"3"42,-149 31 1324,117-27-1857,-1 1 0,1 2 1,0 2-1,1 2 0,-13 8-149,-70 42 459,2 5 0,-38 34-459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0:37.56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1410 300 1536,'-6'-9'289,"5"7"-113,-1-1 0,1 0-1,-1 1 1,0 0 0,0-1 0,0 1 0,0 0 0,-1 0 0,1 0 0,-1 0 0,1 1 0,-1-1 0,1 0 0,-1 1 0,0 0 0,0 0 0,0 0 0,-1-1-176,-50-3 575,0 2 1,-31 2-576,56 1 342,23-1-87,-1 0-1,1 0 1,0-1 0,0 0-1,0 0 1,0-1 0,0 1-1,0-2 1,1 1 0,-1 0-1,1-1 1,0 0 0,0 0-1,-2-3-254,-28-18 339,-59-29 301,91 52-533,3 2 21,0 0 0,-26-16 106,-16 0-84,27 12-129,14 4-15,0 1-1,1 0 1,-1 0-1,1 0 1,-1 0 0,1 0-1,0 0 1,-1 0-1,1 0 1,0-1 0,0 1-1,0 0 1,0 0-1,0 0 1,0 0-1,0 0 1,0 0 0,0 0-1,0 1-5,0-2 1,2 19-1,1 0 0,0 0 0,2 0 0,0-1 0,1 1 0,1-1 0,3 6 0,-8-20 0,5 11 41,0-1 0,1 0 0,1 0-1,0-1 1,1-1 0,0 1 0,1-1 0,0-1 0,1 0 0,0-1 0,0 0 0,2-1 0,-1 0 0,1-1 0,0-1 0,0 0 0,1-1 0,0 0 0,0-1 0,1-1 0,-1-1 0,1 0 0,0-1 0,0 0 0,2-1-41,-16-1 128,-2 0 0,-1 1-118,1 0 1,-1 0 0,0 1 0,0-1 0,0 0 0,0 0 0,0 0 0,0 0-1,-1 0 1,1 0 0,0-1 0,0 1-11,-1 1 19,-2 1-2,0-1 0,0 1 0,0 0 0,-1-1 1,1 0-1,0 0 0,-1 0 0,0-1 0,1 0 0,-1 0 0,0 0 0,0 0 1,0 0-1,1-1 0,-1 0 0,0 0 0,0-1 0,0 1 0,0-1-17,-8-2 49,0 0 0,1 0 0,-1-1 0,1-1 0,0 0 0,-8-6-49,-6-4 19,1-1 1,0-2 0,1 0-1,1-2 1,1 0 0,1-1-1,1-2 1,0 0 0,2-1-1,1-1 1,1 0 0,1-2 0,-1-4-20,11 20 0,1 0 0,1-1 0,0 1 0,1-1 0,0 1 0,0-1 0,2 0 0,-1-6 0,-3-35 0,3 41 0,3 5 0,10 11 0,-8-2 0,0 0 0,1 0 0,0 0 0,-1 0 0,0 1 0,0-1 0,0 1 0,0 0 0,0 1 0,0-1 0,-1 1 0,0-1 0,0 1 0,0 0 0,0 0 0,1 3 0,9 30 0,-2 2 0,0 5 0,-5-19 0,-3-10 0,3 2 0,3-2 0,3-2 0,1-1 0,0 0 0,1-1 0,0 0 0,1-2 0,5 4 0,-2-2 0,-1 0 0,0 2 0,-1 0 0,8 9 0,5 6 71,17 12-71,18 18 57,-48-45-30,0 0 0,1-1 1,1 0-1,-1-1 0,2-2 1,0 1-1,0-2 1,8 2-28,31 15 37,-47-19-14,1 1 0,-2 0 0,1 1 0,-1 0 1,0 0-1,-1 1 0,0 1 0,0 0 0,-1 0-23,25 26 48,-25-30-29,-1-1 1,1 0 0,1 0-1,-1-1 1,1 0 0,-1 0-1,1-1 1,0 0 0,0-1-1,1 0 1,-1 0 0,0-1 0,2 0-20,52-1 330,-55-1-292,1 0 0,0 1 1,-1 0-1,1 1 0,0 0 0,-1 0 1,1 0-1,-1 1 0,0 1 0,1-1 1,-1 1-1,0 1-38,1 1 79,-1 1-1,0 0 1,0 0 0,6 6-79,-7-5 51,1 0 1,0-1-1,8 5-51,147 77 256,-157-85-240,9 6-7,5 5-13,-2-2 4,-12-8 10,-1 1 0,1-1-1,-1 1 1,0 0 0,3 4-10,5 3 58,30 22-35,-31-23-23,1 0 0,1-1-1,0 0 1,0-2 0,1 1-1,14 5 1,-18-11 19,-1-1 0,0-1-1,0 0 1,1 0 0,10-1-19,15 2 34,-28-2-34,5 1 0,41-2 0,-33 2 56,-21-1-44,26-4 48,-12 3-60,-6 1 0,1 1 0,-1 0 0,0 0 0,0 0 0,1 1 0,-1 0 0,3 2 0,-7-2 0,1-1 0,-1 1 0,0-1 0,0-1 0,1 1 0,-1 0 0,0-1 0,1 0 0,-1 0 0,4-1 0,75-13 0,-69 13 22,-11 1 84,-1-2 1,8-12-86,-1-1-21,-3 5 22,-5 6 63,-1 2-80,0-1 0,-1 1 0,1 0 0,-1 0 0,1 0 0,-1-1 0,0 1 0,0 0 0,0 0 0,0 0 0,0 0 0,0 0 0,-1 0 0,1 1 0,-1-1 0,1 0 0,-1 1 0,1-1 0,-1 1 0,0-1 0,0 1 0,0 0 0,0 0-1,0 0 1,0 0 0,0 0 0,0 0 0,-1 0-5,-7-3 10,-43-28-10,-1 3 0,-19-5 0,54 26 0,1 1 0,-1 2 0,0-1 0,0 2 0,-1 1 0,1 0 0,-1 1 0,1 2 0,-8 0 0,-63 5 256,-90-8-256,151 1 0,0 2 0,0 0 0,0 2 0,-17 4 0,29-3 0,-1 1 0,1 1 0,1 0 0,-1 2 0,1-1 0,0 2 0,0 0 0,0 2 0,-9 3 0,1-1 0,-2-1 0,0-1 0,0-1 0,-17 3 0,17-6 0,0 2 0,1 0 0,0 2 0,0 1 0,1 1 0,-1 3 0,-5 6 0,1 1 0,1 2 0,2 1 0,0 1 0,-19 26 0,-3 11 0,3 1 0,-5 15 0,36-53 0,0 1 0,2 0 0,1 1 0,2 0 0,0 0 0,-1 17 0,45-181 0,-12 64 0,-10 36 0,-1-1 0,-3-1 0,2-13 0,-11 50 0,0 1 0,0 0 0,1 0 0,-1-1 0,0 1 0,0 0 0,0 0 0,0 0 0,0-1 0,0 1 0,0 0 0,0 0 0,0-1 0,0 1 0,0 0 0,0 0 0,0 0 0,0-1 0,0 1 0,0 0 0,0 0 0,-1-1 0,1 1 0,0 0 0,0 0 0,0 0 0,0-1 0,0 1 0,0 0 0,-1 0 0,1 0 0,0 0 0,0-1 0,0 1 0,-1 0 0,1 0 0,0 0 0,0 0 0,0 0 0,-1 0 0,1 0 0,0 0 0,0 0 0,0-1 0,-1 1 0,1 0 0,0 0 0,-14 7 0,-13 18 0,0 8 0,1 1 0,2 2 0,1 0 0,-1 9 0,-23 33 0,-170 247 0,-7 12 0,-9 53 0,212-361 0,12-25 0,8-5 0,1 1 0,-1-1 0,1 1 0,0-1 0,0 0 0,-1 1 0,1-1 0,0 1 0,0-1 0,0 0 0,-1 1 0,1-1 0,0 1 0,0-1 0,0 0 0,0 1 0,0-1 0,0 0 0,0 1 0,1-1 0,-1 0 0,3-26 0,1 0 0,1 1 0,2-1 0,5-11 0,44-110 0,9 0 0,16-14 0,85-143 0,-96 181 0,-30 50 0,4 1 0,2 3 0,24-25 0,-69 94 0,-1 1 0,1-1 0,-1 0 0,1 0 0,0 0 0,-1 1 0,1-1 0,0 0 0,0 1 0,-1-1 0,1 0 0,0 1 0,0-1 0,0 1 0,0 0 0,0-1 0,0 1 0,0-1 0,-1 3 0,1-1 0,-1 0 0,0 0 0,0 0 0,0 0 0,0 0 0,0 0 0,0 1 0,0-1 0,0 0 0,0 0 0,0 0 0,-1 0 0,1 0 0,0 0 0,-1 0 0,0 1 0,-16 48-55,-3-1 0,-11 18 55,7-16-18,-157 314 18,60-128 0,117-229 0,-181 392 0,156-332 0,22-50 0,7-17 0,2-3 0,10-20 0,-10 18 0,147-286 0,122-230-57,42-78-14,-275 530 43,43-80-72,-64 105 79,-22 46-156,-4 8 141,-30 63 24,4 1 1,-13 45 11,25-61 1,16-38-22,5-8-11,6-10 0,6-8-9,-9 4 39,10-6 3,0-2-1,-1 1 0,0-2 0,0 1 0,-1-1 0,3-5 0,13-14-22,-9 13 9,12-14-50,16-23 63,-37 44-3,-1 0-1,0 0 0,-1 0 0,0-1 0,0 0 0,-1 0 0,0 0 0,1-10 4,-4 19 0,-1 0 0,0 0 0,1-1 0,-1 1 0,0 0 0,0 0 0,0-1 0,0 1 0,0 0 0,0-1 0,0 1 0,0 0 0,-1 0 0,1-1 0,0 1 0,-1 0 0,1 0 0,-2-1 0,2 1 0,-1 1 0,1-1 0,-1 1 0,1 0 0,-1 0 0,1-1 0,-1 1 0,0 0 0,1 0 0,-1 0 0,1-1 0,-1 1 0,0 0 0,1 0 0,-1 0 0,0 0 0,1 0 0,-1 0 0,1 1 0,-1-1 0,0 0 0,1 0 0,-1 0 0,1 0 0,-1 1 0,-5 1 0,0 1 0,1 0 0,-1 1 0,1-1 0,0 1 0,-3 3 0,-45 42 0,1 2 0,-29 40 0,-86 121 0,99-123 0,17-23 0,-165 208 0,162-203 0,37-48 0,0 1 0,-2-2 0,0 0 0,-2-1 0,-19 14 0,31-26 0,-1 0 0,2 1 0,-1 0 0,1 0 0,1 1 0,0 0 0,1 1 0,0-1 0,-2 7 0,-5 6 0,-25 58 0,4 2 0,-5 25 0,14-40 0,12-38 0,-1 0 0,-7 8 0,5-9 0,1 1 0,-2 9 0,16-39 0,1-1 0,0 1 0,-1-1 0,1 1 0,0-1 0,0 1 0,-1 0 0,1-1 0,0 1 0,0-1 0,0 1 0,0-1 0,0 1 0,0 0 0,0-1 0,0 1 0,0-1 0,0 1 0,0-1 0,0 1 0,0 0 0,0-1 0,1 1 0,-1-1 0,0 1 0,0-1 0,1 1 0,-1-1 0,0 1 0,1-1 0,-1 1 0,0-1 0,1 0 0,-1 1 0,1-1 0,-1 1 0,1-1 0,-1 0 0,1 0 0,-1 1 0,1-1 0,-1 0 0,2 1 0,2 2 0,0 0 0,0 0 0,1-1 0,-1 0 0,1 0 0,-1 0 0,1 0 0,0 0 0,0-1 0,0 0 0,0 0 0,0-1 0,0 1 0,0-1 0,0 0 0,0 0 0,1-1 0,-1 1 0,0-1 0,0-1 0,0 1 0,-1 0 0,6-3 0,-3 1 0,0-1 0,-1 0 0,1 0 0,-1 0 0,0-1 0,0 0 0,-1 0 0,1-1 0,-1 1 0,0-1 0,0 0 0,-1 0 0,0-1 0,0 1 0,2-8 0,28-70 0,-2-6 0,18-49 0,-47 132 0,10-27 0,-13 30 0,-10 20 0,-45 81 0,14-21 0,-4-2 0,-41 51 0,69-105 0,1-1 0,2 0 0,0 0 0,1 2 0,-10 20 0,22-40 0,0 0 0,1 0 0,0 0 0,-1 1 0,1-1 0,0 0 0,-1 0 0,1 0 0,0 0 0,0 1 0,0-1 0,0 0 0,0 0 0,1 0 0,-1 1 0,0-2 0,0 1 0,0-1 0,1 1 0,-1-1 0,0 1 0,0-1 0,1 0 0,-1 1 0,0-1 0,1 0 0,-1 1 0,1-1 0,-1 0 0,0 1 0,1-1 0,-1 0 0,1 0 0,-1 0 0,1 1 0,-1-1 0,1 0 0,-1 0 0,1 0 0,0 0 0,1 0 0,1 0 0,-1 0 0,1 0 0,-1-1 0,0 1 0,1-1 0,-1 0 0,1 1 0,-1-1 0,0 0 0,1 0 0,-1-1 0,2 0 0,32-23 0,-1-1 0,-1-2 0,0-3 0,95-97 0,-117 116 0,36-39 0,-13 13 0,2 3 0,19-15 0,-54 47 0,-1 2 0,-1 0 0,1 0 0,0 1 0,-1-1 0,1 0 0,0 1 0,-1-1 0,1 1 0,0-1 0,0 1 0,-1 0 0,1-1 0,0 1 0,0 0 0,0-1 0,0 1 0,-1 0 0,1 0 0,0 0 0,0-1 0,0 1 0,0 0 0,0 0 0,0 1 0,0-1 0,-1 0 0,0 0 0,0-1 0,1 1 0,-1 0 0,0 0 0,0 0 0,1 0 0,-1 0 0,0 0 0,1 0 0,-1 0 0,0 0 0,0 0 0,1 0 0,-1 1 0,0-1 0,0 0 0,1 0 0,-1 0 0,0 0 0,0 0 0,1 0 0,-1 0 0,0 1 0,0-1 0,0 0 0,1 0 0,-1 0 0,0 1 0,0-1 0,0 0 0,0 0 0,1 1 0,-1-1 0,0 0 0,0 0 0,0 3 0,0 0 0,0-1 0,-1 1 0,1 0 0,-1 0 0,0-1 0,1 1 0,-1-1 0,0 1 0,-1-1 0,1 1 0,0-1 0,-1 0 0,1 1 0,-2 0 0,-16 32 0,13-21 0,4 2 0,2-1 0,1 1 0,-2-5 0,-10-6 0,3-2 56,0 0-1,0 1 0,1-1 1,-1 2-1,1-1 0,0 1 1,1 0-1,-2 1-55,-29 31-2490,16-13-7750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1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41 404 10752,'5'23'1588,"-16"-39"404,-16-44 1510,23 45-3123,0 0 774,5 25-146,6 100 337,11 37-918,11 72 86,-21-180-411,1 0 1,2-1-1,2 0 1,8 16-102,-6-28 128,-15-26-127,0 0 1,0 0-1,0 0 1,0 0-1,0 0 1,0 0-1,0 0 1,1 0-1,-1 0 1,0 0-1,0 0 1,0 0-1,0 1 1,0-1-1,0 0 1,0 0 0,0 0-1,0 0 1,0 0-1,0 0 1,0 0-1,0 0 1,1 0-1,-1 0 1,0 0-1,0 0 1,0 0-1,0 0 1,0 0-1,0 0 1,0 0-1,0 0 1,0 0-1,0 0 1,0 0-1,1 0 1,-1 0 0,0 0-1,0 0 1,0-1-1,0 1 1,0 0-1,0 0 1,0 0-1,0 0 1,0 0-1,0 0 1,0 0-1,0 0 1,0 0-1,0 0 1,0 0-1,0 0 1,0 0-1,0 0 1,0-1-1,0 1 1,0 0 0,1 0-1,-1 0 1,0 0-1,0 0 1,0 0-1,0 0 1,0 0-1,-1 0 1,1 0-1,0 0 1,0-1-1,0 1-1,2-3 21,0-1-1,-1 0 0,1 0 0,-1-1 1,0 1-1,0 0 0,-1 0 0,1 0 1,-1-1-1,0 1 0,0 0 0,0-1 1,-1 1-1,0 0 0,0-1-20,-3-19 37,-2 1 0,-3-7-37,3 10 28,-21-70 26,6 23 6,3 0 0,2 0 0,3-8-60,11 36 0,2-1 0,1 1 0,2 0 0,2 0 0,3-10 0,8-68 0,-16 97 0,0 19 0,-1 0 0,1 0 0,0 1 0,0-1 0,0 0 0,0 0 0,0 0 0,0 0 0,0 0 0,1 0 0,-1 0 0,0 0 0,0 0 0,1 0 0,-1 0 0,1 0 0,-1 0 0,0 1 0,1-1 0,0 0 0,-1 0 0,1 1 0,0-1 0,-1 0 0,1 1 0,0-1 0,-1 0 0,1 1 0,0-1 0,0 1 0,0-1 0,0 1 0,0 0 0,0-1 0,-1 1 0,1 0 0,0 0 0,0-1 0,0 1 0,0 0 0,1 0 0,1 0 0,18-3 0,-1 1 0,1 2 0,0 0 0,13 2 0,-12-1 0,-17-1 0,-1 0 0,1 1 0,-1-1 0,1 1 0,-1 0 0,1 0 0,-1 1 0,0 0 0,0-1 0,0 1 0,1 1 0,-2-1 0,1 0 0,0 1 0,0 0 0,-1 0 0,0 0 0,3 4 0,0 0 0,-1 1 0,0 0 0,-1 0 0,0 0 0,0 1 0,-1 0 0,0-1 0,1 10 0,2 3 3,-2 0-1,-1-1 0,0 1 1,-1 1-1,-2-1 0,0 0 1,-1 0-1,-1 0 1,-3 9-3,4-23 30,-1-1 0,-1 0 1,1 0-1,-1-1 0,0 1 1,0 0-1,0-1 0,-1 0 0,0 0 1,0 0-1,0 0 0,-1-1 1,1 1-1,-1-1 0,0 0 1,-1-1-1,1 1 0,0-1 1,-2 0-31,-7 4 45,0 0 1,-1-1 0,0-1-1,0-1 1,0 0 0,0-1 0,-4 0-46,17-2-25,0-1 0,0 0 0,1 0 0,-1 0 0,0 0 0,0 0 0,1 0 0,-1 0 0,0-1 0,1 1 0,-1 0 0,0-1 0,1 0 0,-1 1 0,0-1 0,1 0 0,-2-1 25,3 2-165,-1-1-1,1 1 1,-1-1 0,1 1-1,-1-1 1,1 0 0,0 1-1,-1-1 1,1 0 0,0 1-1,-1-1 1,1 0 0,0 1-1,0-1 1,0 0 0,0 0-1,-1 0 166,7-19-6748,15-12-1295,5-1 5313</inkml:trace>
  <inkml:trace contextRef="#ctx0" brushRef="#br0" timeOffset="524.81">1059 39 9344,'0'0'2688,"0"0"-299,0 0-1194,-3-2-278,-1-1-633,-1 0-1,0 0 1,0 0 0,-1 1 0,1 0 0,0 0-1,-1 0 1,1 1 0,-4-1-284,-57-9 865,61 11-722,-40-2 236,-1 1 0,1 3-1,0 1 1,-9 4-379,44-6 56,1 1 0,-1 0 0,1 0 0,0 0 0,0 1 0,0 1 0,0 0 0,0 0 1,1 1-1,-3 1-56,6-3 19,1 1 1,0 0 0,0 0 0,0 0 0,0 0-1,0 1 1,1-1 0,0 1 0,0 0 0,0 0 0,1 0-1,0 0 1,0 0 0,0 1 0,0-1 0,1 1 0,0-1-1,0 1-19,-1 9 43,1 0 0,1 0 0,0 1 0,1-1-1,1 0 1,0 1-43,22 92 9,-10-50 88,71 240 564,-83-294-2134,0 2 3453,1-1-991,-1-1-3824,-1-1-3168,-1 0-4404,0-3 8317</inkml:trace>
  <inkml:trace contextRef="#ctx0" brushRef="#br0" timeOffset="884.292">567 404 9216,'6'12'0,"4"9"2816,-10-21 128,0 0-1792,0 0-1,0 0-383,12 0 128,8-4-512,11 2 128,7 2-384,11-5 128,8-5 128,-5-2 0,-7-2-384,0-4 128,-1-1-15615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6153 767 3200,'0'0'1045,"0"0"22,0 0-214,0 0 128,0 0 449,0 0 42,0 0-256,6-5-128,-4 4-988,14-15 1098,0 0 0,2-4-1198,-16 17 874,-2 3-85,4 87 3713,-4-83-4033,0-4-64,0 0-42,0 0-86,0 0-21,0 0 0,-1 3 0,-3 8-76,0 0 0,-1-1 0,-1 1 0,1-1 0,-2 0 0,-3 5-180,-13 22 536</inkml:trace>
  <inkml:trace contextRef="#ctx0" brushRef="#br0" timeOffset="-1">6493 1376 7680,'-1'1'0,"0"3"201,-1 0 1,0 0-1,0 0 1,-1-1-1,1 1 1,-1-1-1,0 1 1,0-1-1,-1 1-201,3-4 114,1-1 0,-1 1 1,1-1-1,-1 0 0,1 1 0,0-1 1,-1 1-1,1-1 0,0 0 0,-1 1 0,1-1 1,0 0-1,-1 0 0,1 1 0,0-1 0,0 0 1,0 0-1,0 1 0,0-1 0,0 0 1,0 0-115,-1-4 4747,-17 50-4250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1683 225 6912,'1'-2'440,"0"0"0,0 0 0,0-1 0,-1 1 1,1 0-1,-1 0 0,0-1 0,1 1 0,-1 0 0,0 0 1,0-1-1,-1 1 0,1 0 0,0 0 0,-1 0 0,0-1 1,1 1-1,-1 0 0,0 0 0,0 0 0,0 0 0,0 0 1,-1-2-441,-1 2 185,1 0 0,-1 0 0,1 1-1,-1-1 1,0 0 0,0 1 0,1-1 0,-1 1 0,0 0 0,0 0 0,0 0 0,0 1 0,-1-1 0,1 1 0,-1 0-185,-10-1 62,0 1 0,0 0 0,0 1 0,0 1 1,1 0-1,-1 1 0,0 1-62,-2 1 122,1 0 1,0 1 0,0 1-1,1 1 1,-1 0 0,2 1 0,-1 0-1,-10 11-122,7-5 84,1 1 0,1 1 0,0 0 0,2 1 0,0 1 0,-1 2-84,-7 18 154,2 0 0,1 1 0,2 0 1,2 2-1,2 0 0,-3 20-154,9-30 128,0 0 0,3 1 0,0 0-1,2 0 1,2-1 0,1 1 0,3 14-128,-2-25 46,2-1 1,0 0 0,1-1 0,1 1-1,1-1 1,1-1 0,1 1-1,1-1 1,0-1 0,1 0-1,10 11-46,-14-21 13,-1 0-1,2 0 0,-1-1 0,1 0 0,0-1 1,0 0-1,1 0 0,-1-1 0,2 0 1,-1-1-1,0 0 0,1 0 0,-1-1 1,1-1-1,0 0 0,0 0 0,0-1 1,0 0-1,0-1 0,1 0 0,-1-1 1,10-2-13,9-3 37,-1-1 1,1-1 0,-2-2-1,1-1 1,-1-1 0,-1-1 0,22-14-38,-34 18 31,0 0 0,-1-1 0,0-1 0,-1 0 0,0-1 0,0 0 0,-1-1 0,-1 0 0,0-1 0,-1-1 0,2-4-31,-9 13 12,0-1 0,0 0-1,0-1 1,-1 1 0,0 0 0,-1-1 0,0 1 0,0-1-1,-1 1 1,1-1 0,-2 1 0,1-1 0,-1 1 0,0-1 0,-1 1-1,1-1 1,-1 1 0,-1 0 0,0-1-12,-8-16 18,-1 0 0,-1 0 1,-1 1-1,-11-14-18,20 31 1,1-1 17,-2 0-1,1 0 1,-1 1 0,0-1 0,0 1 0,-1 1 0,1-1 0,-1 1 0,-1 0 0,1 1 0,-8-4-18,10 6 9,0 0 0,-1 1 0,1-1 1,-1 1-1,1 0 0,-1 0 0,0 1 0,1 0 1,-1 0-1,0 0 0,1 1 0,-1-1 0,0 1 0,1 1 1,-1-1-1,1 1 0,0 0 0,-2 1-9,-4 2-258,0 1 0,0 1 0,0 0 0,1 0 0,0 1-1,0 0 1,1 1 0,0 0 0,0 1 0,-6 9 258,12-13-7193,9-8 675,-3 1 5531,8-5-2981</inkml:trace>
  <inkml:trace contextRef="#ctx0" brushRef="#br0" timeOffset="505.71">2549 298 11136,'-21'5'1920,"21"-5"-1893,0 0 0,0 0 0,0 0 0,0 0 0,0 0-1,0 0 1,-1 0 0,1 0 0,0 0 0,0 0 0,0 0 0,0 1 0,0-1 0,0 0 0,0 0 0,0 0 0,-1 0 0,1 0 0,0 0 0,0 0 0,0 0 0,0 0 0,0 0 0,0 0 0,0 0 0,-1 0 0,1 0 0,0 0 0,0 0 0,0 0 0,0-1 0,0 1 0,0 0 0,0 0 0,0 0 0,0 0 0,-1 0 0,1 0 0,0 0 0,0 0 0,0 0 0,0 0 0,0 0 0,0 0 0,0-1 0,0 1 0,0 0 0,0 0 0,0 0 0,0 0 0,0 0 0,0 0 0,0 0 0,0 0-1,0-1 1,0 1 0,0 0 0,0 0 0,0 0 0,0 0 0,0 0 0,0 0 0,0 0 0,0-1 0,0 1 0,0 0 0,0 0 0,0 0-27,0-2 137,0 0 0,1 0 0,-1 0 0,0 0 0,0 0 0,-1 0 1,1 0-1,0 0 0,-1 0 0,1 0 0,-1 0 0,1 0 0,-1 0 0,0 0 0,0 0 0,0 0 0,0 0 0,0 1 0,-1-1 0,1 1 0,0-1 0,-1 1 0,1-1 0,-1 1 0,0 0 0,1-1 0,-1 1 1,0 0-1,0 0 0,1 0 0,-1 1 0,0-1 0,-1 0-137,-4 0 111,0-1-1,0 2 1,-1-1 0,1 1 0,0 0 0,-1 0 0,1 1-1,0 0 1,0 0 0,-1 1 0,1 0 0,0 0 0,1 1-1,-1 0 1,0 0 0,-2 2-111,-7 4 138,0 1 0,1 1 1,0 0-1,1 1 0,0 0 0,1 2-138,-13 15 136,2 0 0,2 2-1,0 1 1,2 1-1,2 0 1,1 1 0,1 1-1,2 1 1,2 0-1,1 1 1,2 0 0,1 0-1,2 1 1,-1 38-136,7-59 38,0 0 1,1 1-1,1-1 0,1 0 1,0 0-1,1 0 1,1 0-1,1-1 0,0 0 1,1 0-1,7 11-38,-8-16 22,1 0-1,1-1 1,0 0-1,0 0 1,1-1 0,0 0-1,0-1 1,1 0 0,0 0-1,1-1 1,-1 0-1,1-1 1,1 0 0,-1-1-1,1-1 1,5 2-22,4-1 20,-1 0 1,1-2 0,0-1-1,0 0 1,0-1-1,0-2 1,15-1-21,-5-2 38,-1-1 1,1-1 0,-1-2 0,25-9-39,2-9-1735,20-23-8477,-33 20 2426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1:33:0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7 211 12160,'0'0'405,"0"0"150,0 0 298,0 0 86,0 0-235,0 0-107,0 0-149,1 13 64,1 103 1103,-6 36-1615,-1-49 270,5 1-1,7 34-269,3-57 75,4-1 0,8 19-75,-20-93-383,-1 1 21,0-1-3138,-1-6-6740</inkml:trace>
  <inkml:trace contextRef="#ctx0" brushRef="#br0" timeOffset="749.78">493 813 13952,'-10'18'112,"-9"11"423,18-28-507,0 0-1,0 0 1,0 0 0,0 0-1,0 0 1,-1 0 0,1 0-1,0-1 1,-1 1 0,1 0-1,0-1 1,-1 1 0,1-1 0,-1 1-1,1-1 1,-1 0 0,1 0-1,-1 1 1,0-1-28,-7-1 595,0 2-36,4 12-433,-1 21-2,2 0-1,1-1 1,1 1 0,2 0-1,3 23-123,0-33 344,-3-24-334,0 0-1,0 0 0,0 0 0,0 0 0,0 0 1,0 0-1,0 0 0,0 0 0,0 0 0,0-1 1,0 1-1,0 0 0,0 0 0,0 0 0,1 0 1,-1 0-1,0 0 0,0 0 0,0 0 0,0 0 1,0 0-1,0 0 0,0 0 0,0 0 0,0 0 1,0 0-1,0 0 0,0 0 0,0 0 0,1 0 1,-1 0-1,0 0 0,0 0 0,0 0 0,0 0 1,0 0-1,0 1 0,0-1 0,0 0 0,0 0 1,0 0-1,0 0-9,5-38 521,-4 26-514,5-41 180,-3 8-127,3 0 0,1 0 0,3 0 0,11-31-60,-13 53 46,1-3 24,0 0 0,3 1 0,2-4-70,-5 15 85,-9 13-84,0 1 0,1 0 0,-1-1-1,0 1 1,1 0 0,-1 0 0,1-1 0,-1 1 0,0 0 0,1 0-1,-1 0 1,1-1 0,-1 1 0,1 0 0,-1 0 0,1 0 0,-1 0-1,1 0 1,-1 0 0,0 0 0,1 0 0,-1 0 0,1 0 0,-1 0-1,1 1 0,3-1 0,-1 1 0,1 0 0,0 0 0,0 0 0,-1 1-1,1 0 1,-1-1 0,1 1 0,-1 0 0,0 1-1,0-1 1,0 0 0,0 1 0,0 0 0,0 0 0,1 3-1,0-1 1,0 1 0,0 0-1,-1 0 1,0 0 0,0 0-1,0 1 1,0 2 0,2 10 5,-1 1 1,-1 0-1,0 0 0,-1 0 1,-1 9-6,8 146 204,2-100-4397,-7-56-5919</inkml:trace>
  <inkml:trace contextRef="#ctx0" brushRef="#br0" timeOffset="1410.668">952 197 9984,'0'32'384,"0"-29"42,0-3 172,0 0 84,0 0 193,0 0 85,0 0-149,0 3-107,-1 24-159,-2 0 1,-2 7-546,-3 34 231,0 28 19,-11 179 237,19-216-342,2 0 1,2 0-1,10 39-145,-11-78 320,-1 1 0,0 20-320,-2-39 235,0-2-86,0-4-21,1-12-53,1 1 0,0-1 0,1 1 0,1 0-1,0 0 1,1 1 0,1-1 0,5-8-75,5-9 106,2 0 0,1 1 1,4-3-107,-3 8 85,1 0 0,1 1 1,23-19-86,-45 43 5,1 0 0,0 1 0,0-1 1,0 0-1,0 0 0,0 1 0,0-1 0,0 1 1,0-1-1,0 0 0,0 1 0,1 0 0,-1-1 1,0 1-1,0 0 0,0 0 0,0-1 0,1 1-5,-2 1 1,1-1 0,0 0 0,0 0 0,-1 0 0,1 1 0,0-1 0,-1 0 0,1 1 0,0-1 0,-1 1 0,1-1 0,-1 1 0,1-1 0,-1 1 0,1-1 0,-1 1 0,1 0 0,-1-1 0,0 1 0,1-1 0,-1 2-1,3 4 7,-1 0 1,0 0-1,-1 1 0,1-1 0,-1 1 0,-1 0-7,2 4 56,9 56-525,-2 1-1,-4 0 1,-3 2 469,-2-65-1664,0 0 0,1-1 0,-1 1 0,1 0 0,0-1 0,0 1 0,1-1 0,-1 1 1664,7 14-2154</inkml:trace>
  <inkml:trace contextRef="#ctx0" brushRef="#br0" timeOffset="1774.056">1409 873 9856,'0'14'0,"4"10"1536,-4-5 128,0 0-640,0 2 128,3 1-512,2 2-1,-3-3-511,3-2 128,-1 1-128,-1-6 128,2-2-768,-5-12 1,0 0-11137</inkml:trace>
  <inkml:trace contextRef="#ctx0" brushRef="#br0" timeOffset="2144.779">1468 541 12032,'10'23'0,"-1"16"768,-9-39 0,0-27-384,0 8 0,-2 0-128,-3 5 0,3-3-384,2 17 0,0 0-10368</inkml:trace>
  <inkml:trace contextRef="#ctx0" brushRef="#br0" timeOffset="2504.512">1715 106 11904,'1'14'1012,"1"-1"-1,0 1 1,1-1 0,4 12-1012,7 30 2416,-5 29-2146,-4 0-1,-3 0 0,-6 46-269,1-13 494,6 41-494,0-125 58,1-1 0,2 6-58,-4-27 23,1 0 0,0-1 0,1 1 0,0-1 0,0 1 0,1-1 0,7 9-23,-11-17 1,0 0-1,0-1 0,1 1 1,-1 0-1,1-1 1,0 1-1,0-1 1,-1 1-1,1-1 1,0 0-1,0 0 0,0 0 1,0 0-1,0 0 1,1 0-1,-1 0 1,0-1-1,0 1 1,2 0-1,0-1 4,-1-1 0,1 1 0,-1 0 1,1-1-1,-1 1 0,1-1 0,-1 0 1,0 0-1,1-1 0,-1 1 1,0-1-1,0 0-4,10-6 38,0-1 0,0 0-1,-1-1 1,-1 0 0,4-5-38,-9 9 28,9-8 13,0-2-1,-1 1 1,0-2-1,-2 0 1,6-9-41,-15 21 17,0-1 0,0 0 0,0-1 1,-1 1-1,0-1 0,0 1 0,0-1 0,-1 1 1,0-1-1,-1 0 0,1 0 0,-1 1 0,0-1 1,-1 0-1,0 0 0,0 1 0,0-1 0,-2-4-17,1 5 9,0 0 0,-1 0 0,1 0 0,-1 0 0,0 1 0,0-1 0,-1 1-1,0 0 1,0 0 0,0 0 0,0 0 0,-1 1 0,0 0 0,0 0 0,0 0 0,0 0-1,-1 1 1,0 0-9,1 1 5,0 0 0,-1 0 0,1 1 0,-1 0-1,1 0 1,-1 0 0,1 1 0,-1 0 0,0 0-1,1 0 1,-1 1 0,0-1 0,1 1 0,-1 1-1,1-1 1,0 1 0,-1 0 0,1 0 0,0 1-1,-2 1-4,6-4-7,-25 16-3229,25-15 2919,0 0 0,0 0 1,0 0-1,0 1 1,1-1-1,-1 0 1,0 0-1,0 0 1,1 1-1,-1-1 0,1 0 1,-1 0-1,1 1 1,0-1-1,0 0 1,-1 1-1,1-1 1,0 1-1,0-1 317,0 15-7125</inkml:trace>
  <inkml:trace contextRef="#ctx0" brushRef="#br0" timeOffset="2505.512">2305 708 12160,'0'0'0,"-19"-31"384,19 50 128,3 21 128,1-4 128,3 5-384,-2-1 128,-2 6-256,1-8 0,1-9-256,-2-3 128,1 0-4864,-1-7 0,2 0 1408</inkml:trace>
  <inkml:trace contextRef="#ctx0" brushRef="#br0" timeOffset="2863.106">2375 395 12928,'2'19'0,"5"12"1024,-7-31 0,0 0-640,0 0 0,-2-17-256,2 17 0,0-14-384,0 14 0,0 0-10880</inkml:trace>
  <inkml:trace contextRef="#ctx0" brushRef="#br0" timeOffset="3226.274">2817 1 18559,'0'0'0,"-19"33"384,9-11 0,1 4-128,-1 24 0,3 15-128,5 9 128,2 12-128,0 2 128,0 0-128,0 1 0,0-8-256,0 5 128,-5 2-1920,-2-14 0,-1 3-9855</inkml:trace>
  <inkml:trace contextRef="#ctx0" brushRef="#br0" timeOffset="3556.267">2523 832 11392,'9'2'236,"-1"0"0,1 0 0,-1 1 0,1 0 0,6 3-236,1 1 996,-15-6-928,0-1 0,0 0 0,0 0 0,0 0 0,0 0 0,0-1 0,0 1 0,0 0 0,0 0 0,0 0 1,0-1-1,0 1 0,0-1 0,0 1 0,0-1 0,-1 1 0,1-1 0,1 0-68,1-1 204,20-10 291,0-2 1,-1 0 0,-1-2-1,2-2-495,0 0 186,1 1-1,1 1 0,3-1-185,-20 14 36,0 0-1,1 0 1,-1 1-1,1 0 1,-1 0-1,1 1 1,0 0-1,0 1 1,0 0-1,5 1-35,26-2 136,-37 0-119,1 1 0,-1-1 0,0 0 0,0 0 0,0 0 1,0-1-1,0 1 0,0 0 0,0-1 0,-1 0 0,1 0 0,-1 0 0,1 0 0,-1 0 0,1 0 0,-1-1 0,0 1 0,0-1 0,-1 0 0,1 1 0,0-1 1,-1 0-1,1 0 0,-1 0 0,0-1-17,-5 12 86,-1-1 0,0-1 0,0 1 0,-3 2-86,-20 26 40,20-19-19,1 0 0,0 0-1,0 0 1,2 1 0,0 0 0,1 0 0,1 0 0,1 0 0,0 1-1,1-1 1,1 1 0,1 8-21,-1-17 26,1 0 0,1 0 0,-1 0 0,1 0 0,1 0 0,0-1 0,0 1 0,0-1 0,1 1 0,1-1 0,-1 0 0,1-1 0,1 1 0,-1-1 0,1 0 0,0-1 0,1 1 0,0-1 0,0 0 0,0-1 0,1 0 0,-1 0 0,1 0 0,7 1-26,-9-3 16,1-1-1,-1 0 0,1 0 0,0-1 0,0 1 1,0-2-1,-1 1 0,1-1 0,0 0 0,6-1-15,-8 1 15,-1-1-1,1 0 1,-1 0-1,1-1 1,-1 1-1,1-1 1,-1 0-1,0 0 1,0 0-1,0-1 1,0 1-1,0-1 1,-1 0-1,1 0 1,-1 0-1,2-4-14,5-4 28,-2-2-1,0 0 1,0 0-1,-1 0 0,0-1 1,-2 0-1,1 0 0,-2 0 1,0-1-1,1-7-27,-3 10 30,-1 0 0,0 0 0,0 0-1,-1 0 1,-1 0 0,0 0 0,0 0 0,-2 0-1,1 0 1,-1 0 0,-1 1 0,0-1 0,-5-7-30,4 9 154,-1 0 0,-1 0 0,-6-9-154,-9-2-650,20 19 148,-1 0 0,1 0 1,-1 1-1,1 0 0,-1-1 0,1 1 0,-1 0 0,-1 0 502,4 1-11178</inkml:trace>
  <inkml:trace contextRef="#ctx0" brushRef="#br0" timeOffset="3897.029">3420 753 14464,'-24'-10'149,"24"10"-146,0 0 0,0 1 0,0-1 0,0 0 0,0 0 0,0 0 1,0 0-1,0 0 0,0 0 0,0 1 0,0-1 0,0 0 0,0 0 0,0 0 0,0 0 0,0 0 0,0 0 1,0 1-1,0-1 0,0 0 0,0 0 0,0 0 0,0 0 0,0 0 0,-1 0 0,1 1 0,0-1 0,0 0 1,0 0-1,0 0 0,0 0 0,0 0 0,0 0 0,0 0 0,0 0 0,-1 0 0,1 0 0,0 1 0,0-1 1,0 0-1,0 0 0,0 0 0,0 0 0,-1 0 0,1 0 0,0 0 0,0 0 0,0 0 0,0 0 0,0 0 1,-1 0-1,1 0 0,0 0 0,0 0 0,0 0 0,0-1 0,0 1 0,0 0 0,-1 0 0,1 0 0,0 0 1,0 0-1,0 0 0,0 0 0,0 0 0,0 0 0,0 0 0,0 0 0,-1-1-3,1 38 137,1 0-1,2 0 0,1 0 1,2-1-137,1 12 388,-2 0 1,-1 14-389,-4-60 469,0-6-64,9-63 586,12-41-991,-5 31 311,-2-10-311,-8 43-256,-5 42-2112,-1 2-8341</inkml:trace>
  <inkml:trace contextRef="#ctx0" brushRef="#br0" timeOffset="4258.936">3563 631 9728,'24'17'0,"9"5"1536,-9-3 128,-9 0-512,1 2 128,-8 3-512,1 10-1,1 6-383,-3 1 0,0 4-256,-2-7 128,-3 1-128,3-1 0,-3-5 0,3-6 0,0-6-2048,-3-4 129,3-3-8449</inkml:trace>
  <inkml:trace contextRef="#ctx0" brushRef="#br0" timeOffset="4634.263">4022 736 15616,'-9'20'0,"-6"11"384,8 2 127,0 5 257,-17 29 0,-9 19-128,-6 10 0,-4 9-384,5-5 128,0 5-384,4-9 128,3-10-128,5-19 128,0-10-2048,6-12 1,1 1-9473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5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60 4864,'0'0'1045,"2"-5"278,1 0-276,1-1 1,0 0 0,0 1-1,0 0 1,0 0 0,1 0-1,-1 1 1,1-1 0,4-1-1048,0 3 1915,-8 5 2036,-47 8-3360,-22 3-148,1 3 0,1 4 0,-25 12-443,5 1 171,25-9 64,-3 4-235,15-6 234,-18 5-234,66-27 0,1 0 0,-1 0 0,0 0 0,1 0 0,-1 0 0,0 1 0,1-1 0,-1 0 0,0 0 0,1 1 0,-1-1 0,1 0 0,-1 1 0,1-1 0,-1 1 0,0-1 0,1 1 0,0-1 0,-1 1 0,1-1 0,-1 1 0,1-1 0,0 1 0,-1 0 0,1-1 0,0 1 0,-1-1 0,1 1 0,0 0 0,0-1 0,0 1 0,0 0 0,0-1 0,0 1 0,0 0 0,0 0 0,0-1 0,0 1 0,0 0 0,0-1 0,0 1 0,0 0 0,1-1 0,-1 1 0,0-1 0,1 1 0,-1 0 0,0-1 0,19 20 0,-18-20 0,28 19 0,1-1 0,1-2 0,1 0 0,0-3 0,13 4 0,195 62 0,-226-73 34,0-1-1,1-1 1,0-1-1,-1 0 1,1 0-1,1-2 1,13 1-34,-14 1 21,-14-1-21,0 0 0,0 0 0,0-1 0,0 1 0,0 0 0,-1 0 0,1 0 0,0 0 0,-1 0 0,1 0 0,-1 0 0,0 0 0,0 0 0,0 0 0,0 1 0,0-1 0,0 0 0,0 0 0,-1 0 0,1 0 0,-12 47 0,11-46 0,-3 10 11,-2 0-1,1 0 1,-2-1-1,1 1 1,-2-1-1,-6 8-10,-15 17 83,-14 12-83,26-30-18,-41 39 18,41-42 0,0 0 0,1 1 0,1 1 0,1 0 0,-4 8 0,-50 90 128,51-87-128,2 1 0,1 3 0,5-15 0,7-14 6,0 0-1,1 1 1,-1-1-1,1 0 1,0 0-1,0 1 0,0-1 1,1 1-1,0-1 1,-1 1-1,1-1 1,1 0-1,-1 1 1,1-1-1,0 1 1,0-1-1,0 0 0,0 1 1,1-1-1,0 0 1,0 0-1,0 0 1,0 0-1,0-1 1,1 1-1,0 0 1,0-1-1,0 0 0,0 0 1,0 0-1,1 0 1,-1 0-1,1-1 1,0 1-1,0-1 1,0 0-1,0 0 1,0-1-1,0 1 0,0-1 1,1 0-1,-1 0 1,2 0-6,8 0 58,0 0 0,1-1 0,-1 0 0,0-1 0,1-1 1,-1 0-1,0-1 0,7-3-58,0 1 72,-1 1 1,1 1 0,11 0-73,-18 2 30,-1 0 1,1 1 0,-1 1 0,1 0 0,-1 1-1,1 1 1,-1 0 0,0 0 0,8 4-31,-10-1-461,22 7-3942,-11-7-10615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37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2 511 2176,'18'-8'21,"-15"6"193,-3 2 447,0 0 278,0 0 703,0 0 65,0 0-747,0 0-86,0 0 428,0 0 84,0 0-84,0 0-129,0 0-405,-12 1 703,12-1-1410,-1 0 1,1 0-1,0 0 0,-1 0 0,1 0 0,0 0 0,-1 1 1,1-1-1,0 0 0,-1 0 0,1-1 0,0 1 1,-1 0-1,1 0 0,-1 0 0,1 0 0,0 0 0,-1 0 1,1 0-1,0 0 0,-1-1 0,1 1 0,0 0 0,0 0 1,-1-1-1,1 1 0,0 0 0,0 0 0,-1-1 0,1 1-61,9-14 183,1 1-1,1 0 0,-2 3-31</inkml:trace>
  <inkml:trace contextRef="#ctx0" brushRef="#br0" timeOffset="1">622 671 20083,'-11'13'-341,"-49"51"341,11-13-1951,46-47-2848,3-4-3329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34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513 48 8064,'7'50'512,"-6"-46"-256,-5-8 0,-69-91 2069,71 93-2069,2 2 128,0 0 128,0 0 128,0 0 107,0 0 21,4 5-64,14 21-140,1 3 455,2-2 0,1 1-1019,-14-18 117,0 0 1,0 1-1,-1 0 0,-1 1 1,0-1-1,3 9-117,6 19 598,-3 0-598</inkml:trace>
  <inkml:trace contextRef="#ctx0" brushRef="#br0" timeOffset="1">881 231 19253,'-1'-3'-203,"-2"-13"-2549,0 0 0,1 0 0,1 0 0,0-1 0,2-9 2753,2-23-1708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40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796 419 3712,'13'-18'917,"-10"15"64,-3 3-42,0 0 85,0 0 107,0 0-43,0 0-235,0 0-42,0 0-235,0 0-107,0 0-149,0 0 107,0 0 298,0 0 107,0 0-128,0-31 1194,0 29-1832,1 0-1,0 1 1,-1-1-1,1 0 1,0 0-1,0 0 1,0 1-1,1-1 1,-1 0-1,0 1 1,1-1-1,-1 1 1,1 0-1,-1-1 1,1 1-1,0 0 1,-1 0-1,1 0 0,0 0 1,1 0-66,-1 0-30,3-1 56,0 0-1,0 0 1,-1 0-1,1 1 0,1 0 1,-1 0-1,0 1 1,0-1-1,0 1 1,0 0-1,0 0 0,1 1-25,-2-1 17,0 1 0,0-1 0,0 0-1,0 0 1,0 0 0,-1-1 0,1 1-1,0-1 1,0 0 0,0 0 0,0 0-1,-1-1 1,1 1 0,0-1 0,-1 0-1,1 0 1,-1 0 0,0-1 0,0 1-1,1-1-16,78-100 918,-82 103-917,0 0 1,0 0 0,0 0-1,0 0 1,0 0 0,1 0-1,-1 0 1,0 0-1,0 0 1,0 0 0,0-1-1,0 1 1,0 0 0,0 0-1,1 0 1,-1 0 0,0 0-1,0 0 1,0 0 0,0 0-1,0 0 1,0 0-1,1 0 1,-1 0 0,0 0-1,0 0 1,0 0 0,0 0-1,0 0 1,0 0 0,1 0-1,-1 0 1,0 0-1,0 0 1,0 0 0,0 1-1,0-1 1,0 0 0,0 0-1,0 0 1,1 0 0,-1 0-1,0 0 1,0 0 0,0 0-1,0 0 1,0 1-1,0-1 1,0 0 0,0 0-1,0 0 1,0 0-2,30 26 57,-18-18 57,-11-8-105,-1-1 1,1 1-1,-1 0 0,1-1 1,-1 1-1,1-1 1,-1 1-1,1-1 0,-1 1 1,1-1-1,-1 1 1,0-1-1,1 1 1,-1-1-1,0 0 0,0 1 1,0-1-1,1 1 1,-1-1-1,0 0 0,0 1-8,0-1 14,2-9 8,-1 7-23,0 1-1,0-1 1,0 0 0,0 0 0,0 0 0,1 0 0,-1 1 0,1-1 0,0 1 0,0-1 0,0 1-1,0 0 1,0-1 0,11-14 5,8-11 72,-15 18-52,12-15 146,-16 23-65,0 1 1,9-2-86,3 0-21,0 0 0,5-3 0,2 1 0,-3 0 0,-6 2 22,-5 2 22,-8 3 20,6-5 27,23-17-56,-14 13-35,-9 5 0,0 0 0,0 0 0,0 0 0,0 1 0,0 0 0,1 0 0,0 1 0,-3-1 0,0 1 0,0-1 0,0 1 0,0-1 0,1 0 0,-1-1 0,0 1 0,-1 0 0,1-1 0,0 0 0,0 1 0,1-2 0,10-3 0,0 13 0,4 7 0,3-2 0,-1-5 0,-3 0 0,0 5 0,-1-1 0,0 3 0,-1 0 0,1-4 0,13-3 128,-16-1-128,-1 0 0,3 4 0,1 5 0,-4-3 0,-1 11 0,-9-17 0,17 43 0,-16-35 0,-3-1 22,0-12-16,0 1 0,0-1 0,0 0 0,0 0 0,-1 0 0,1 0 1,0 0-1,-1 0 0,1 0 0,0 0 0,-1 0 0,0-1 0,1 1 1,-1 0-1,1 0 0,-1 0 0,0 0 0,0-1-6,-2 4 18,-59 91-1682,60-92-1984,2-3-7317</inkml:trace>
  <inkml:trace contextRef="#ctx0" brushRef="#br0" timeOffset="3539.57">626 1574 3584,'4'-4'671,"-2"2"211,0 0-1,-1 0 1,1 0-1,0-1 1,-1 1-1,1 0 1,-1-1-1,0 1 1,0-1-1,0 1 1,1-3-882,2 4 222,1 0 1,-1 0-1,1 1 0,-1 0 1,1-1-1,-1 1 1,1 1-223,42-1 1002,-46 0-980,1 0 0,-1 0 0,0 1-1,0-1 1,0 1 0,0-1-1,0 1 1,0-1 0,0 1 0,0 0-1,0-1 1,0 1 0,0 0-1,0 0 1,-1 0 0,1 0-22,2 1 58,90 64 816,-88-62-833,0 0-1,-1 1 0,1-1 0,-1 1 0,-1 0 1,1 0-1,0 0 0,-1 0 0,0 1 0,-1-1 1,1 1-1,-1 0 0,0 0 0,0 0 0,-1 2-40,20 48 165,-9-32-169,-8-20 6,-1-2 22,-1 1 82,5 12 129,-5-5-221,-1-5 25,1 1 0,-1-1 0,1 0 0,0 0 1,1 1-1,-1-1 0,1-1 0,0 1 0,0 0 0,2 1-39,-3-1 4,0 1-9,18 9 134,-17-12-129,1 0 0,0 0 0,1 0 0,-1-1 0,0 1 0,1-1 0,-1 0 0,24 11 0,-22-8 40,5 2 95,26 0-54,-30-5-45,-5-1-28,0 0-1,0-1 1,0 1 0,0-1 0,0 1-1,1-1 1,-1 0 0,0 0-1,0 0 1,1 0 0,-1 0-1,2-1-7,1 1 45,1 0 0,-1-1-1,1 0 1,-1 0-1,1 0 1,-1 0 0,0-1-1,0 0 1,0 0-1,0-1 1,1 1-45,45-68 149,-47 64-130,0 0 0,-1 0 0,0 0-1,0 0 1,-1-1 0,1 1-1,-1-1 1,-1 0 0,1 0 0,-1-5-19,2-14 47,-2-1 0,-1-5-47,0 16-4,-1-51 224,1-39 285,6-24-505,0 9 149,-5 94-46,-2 18-47,2-1 0,-1 1 1,1-1-1,1 0 0,1-3-56,1-2 0,1-5 77,0-1 0,-2 1 0,0-1 0,0-15-77,-1 9 55,-1 16-34,5-3-21,4 0 0,-8 12 0,0 0 0,0 0 0,0-1 0,0 1 0,-1 0 0,1-1 0,-1 0 0,1 1 0,-1-1 0,0 0 0,0 1 0,0-1 0,0 0 0,-1 0 0,1 0 0,-1 0 0,0 0 0,0 1 0,0-3 0,3-14 0,24-50 128,2 13-128,-23 46 0,-1 0 0,0 0 0,-1-1 0,0 1 0,0-1 0,0-4 0,3-10 0,0 3 73,2 0-1,1 1 1,0 1-1,1 0 1,7-8-73,-8 15 21,1-2-21,3 3 0,3-5 15,-10 7 49,-4 3-36,4-19-7,2 12-21,-1 3 43,0-1 0,0-1-1,4-9-42,-6 10 0,-1 6 25,-1 0 0,-1 0 1,1 0-1,-1-1 0,0 1 0,0-1 0,-1 0 0,2-6-25,-1 0 34,0 3-13,4-20-21,2-2 0,-8 16 0,-2 12 25,1 3-7,-28-10 67,10-1-85,5-2 0,0-1 0,3 2 0,-3 6 0,-4 0 22,1 0-1,0-1 1,-9-6-22,18 9 10,0 1 1,0 0 0,-1 1-1,0 0 1,1 0-1,-3 0-10,4 2 5,-1 1 0,1-1-1,0 1 1,-1 1-1,1-1 1,0 1 0,-1 0-1,1 1 1,0-1-1,0 1 1,0 0 0,0 1-1,1 0 1,-1 0-1,-1 1-4,0 0 10,-1-1 1,0 1-1,0-1 0,0-1 0,0 0 0,0 0 0,0 0 0,-9 0-10,13-3 39,-1 0 7,-13 8-25,12-5-21,1 1 0,0-1 0,0 1 0,-1 1 0,2-1 0,-1 1 0,0 0 0,-1 1 0,3-1 0,-1-1 0,1 0 0,-1-1 0,0 1 0,0-1 0,0 1 0,-1-1 0,1 0 0,0-1 0,-4 2 0,-9 3 0,12-5 0,0 0 0,0 0 0,0 1 0,0 0 0,0 0 0,1 1 0,-1-1 0,1 1 0,-1 0 0,-2 2 0,-25 17 0,24-17 0,0 0 0,0-1 0,0-1 0,-1 1 0,0-1 0,-1 0 0,-13 4 0,-55 26 0,61-27 0,-2-2 0,1 1 0,4 5 0,-28 61 0,29-58 0,-4 2 0,0-2 0,2-5 0,-3 2 0,2-1 0,3-5 0,-6 2 0,0 5 0,-19 25 0,23-24 0,7-6 0,-37 19 0,31-20 0,-4-4 0,7-2-414,0 1 0,0 0-1,0 1 1,1 0-1,-1 1 1,-6 1 414,6 1-1529,-1 1-1,1-1 1,0 2-1,-2 1 1530,0 0-1507,-10 5-6045</inkml:trace>
  <inkml:trace contextRef="#ctx0" brushRef="#br0" timeOffset="4754.942">796 1724 3712,'0'-3'-916,"2"-8"1520,0-7 4835,-2 11-650,-4 16-3548,4-7-793,0-2-128,-3-6-55,1-1 0,-1 1 0,0 0 0,0 0 1,-1 0-1,0 0 0,-2-2-265,-10-14 560,-2 1 0,0 0 0,-1 1 0,-14-11-560,4 0 629,25 25-502,-1 1-1,1 0 0,-1 0 0,0 0 0,0 1 0,-5-4-126,7 7 58,-1-1 0,1 1 0,-1 0 0,1 0 0,-1 0 0,1 0 0,-1 1 0,-1-1-58,1 1 59,0-1-1,-1 0 1,1 0 0,-1 0 0,1-1-1,0 1 1,-2-2-59,3 2 21,-6-5 47,0 1 0,0 0 0,-1 0 0,0 1-1,0 1 1,0 0 0,0 0 0,-1 1 0,1 0 0,-1 1 0,-2 0-68,-62-9 405,21 12-98,-36 7-307,17-2 205,67-6-515,-1-1 0,1 0 0,-1 0 0,1-1 0,-2 0 310,5 1-649,-1-1 0,0 0 1,1-1-1,-1 1 0,1-1 1,0 1-1,-1-1 0,1 0 0,0 0 1,0-1-1,0 1 0,1-1 1,-2-1 648,-20-21-8448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46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702 1 6656,'-45'14'1588,"14"-2"4141,31-11-5565,-1 0 1,1 0-1,0 0 0,0 0 1,0 0-1,-1 0 0,1 0 0,0 0 1,0 0-1,1 0 0,-1 0 1,0-1-1,0 1 0,0 0 1,1 1-165,-1-1 329,0 4-114,0 0-1,-1 0 0,0 0 0,0 0 1,0 0-1,-1 0 0,1 0 0,-1-1 0,0 1 1,-2 3-215,-30 39 602,18-27-381,-223 279 1008,148-189-1050,50-65 5,27-30-509,0 0 1,1 1-1,-11 17 325,23-32-3242,1-1-8363</inkml:trace>
  <inkml:trace contextRef="#ctx0" brushRef="#br0" timeOffset="732.395">53 535 8192,'3'-2'228,"0"0"0,0-1 0,-1 1 0,1 0 1,-1-1-1,0 0 0,1 1 0,-1-1 0,-1 0 0,1 0 1,0 0-1,-1 0 0,1-1 0,-1 1 0,0 0 0,0 0 1,0-1-1,-1 1 0,1-1 0,-1 1 0,0-1 0,0 1 1,0-2-229,0 3 768,0 2 0,0 0 0,0 0 21,0 0 64,0 0-42,-18 37 85,1 1-1,2 1 1,-1 10-896,10-26 82,1 1 0,0-1 0,2 1 0,1 0-1,1 1 1,1 3-82,0-6 46,2 26 70,1 0 0,5 20-116,-7-63 22,0 0 1,1 0-1,-1 0 0,1 0 1,0 0-1,1 1-22,-3-5 11,1 0-1,0 0 1,-1 0-1,1 0 0,0 0 1,0 0-1,0 0 0,-1 0 1,1 0-1,0 0 1,0 0-1,0-1 0,1 1 1,-1 0-1,0-1 1,0 1-1,0-1 0,0 1 1,1-1-1,-1 0 0,0 1 1,0-1-1,1 0 1,-1 0-11,5-3 106,227-255 1046,-229 253-1292,1 0-1,0 0 1,1 1-1,-1-1 1,1 1-1,2-1 141,10 0-10399,-18 5 3210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7:4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228 118 10624,'0'44'512,"0"-39"21,0-5 86,-3-12 2057,6 30-1534,2 2-706,-1 0-1,-1 0 1,-1-1-1,-1 2 1,-1 6-436,-7 103 925,4-101-785,-7 78 273,2-25-54,3 0-1,4 31-358,2-99 79,0 0 0,2 0 0,3 10-79,0 1-5723,-5-23 5087,0 0-5209,-1-2 1301</inkml:trace>
  <inkml:trace contextRef="#ctx0" brushRef="#br0" timeOffset="569.29">1 512 7168,'8'-23'1280,"-8"23"-1238,0 0-1,1 0 1,-1-1 0,0 1 0,0 0 0,0-1 0,0 1-1,0 0 1,1-1 0,-1 1 0,0 0 0,0 0 0,0-1-1,0 1 1,0 0 0,0-1 0,0 1 0,0 0 0,0-1-1,0 1 1,0 0 0,0-1 0,0 1 0,-1 0 0,1-1-1,0 1 1,0 0 0,0 0 0,0-1 0,0 1 0,-1 0-1,1-1 1,0 1 0,0 0 0,-1 0-42,-2-9 3805,3-10-3152,2 0 1,0 0-1,2 0 1,0 1-1,3-9-653,35-91 1165,-9 28-605,-22 55-364,-5 14 15,1-1 0,9-18-211,-15 38 12,0 1-1,0-1 1,0 1 0,0 0-1,0-1 1,0 1-1,0 0 1,0 0-1,0 0 1,1 0-1,-1-1 1,0 2-1,1-1 1,-1 0-1,1 0 1,-1 0-1,1 1 1,-1-1 0,1 1-1,1-1-11,0 1 27,0-1 0,1 1-1,-1 0 1,0 0 0,0 1-1,1-1 1,-1 1 0,0-1 0,0 1-1,2 1-26,5 2 106,-1 0-1,1 1 1,-1 0-1,0 1 1,-1 0-1,4 3-105,-7-5 57,0 1 0,-1 0 0,0 0 1,0 0-1,0 0 0,0 1 0,-1 0 0,0-1 0,0 1 1,-1 0-1,2 4-57,2 12 188,0 1-1,1 14-187,-2-15 63,2 21-100,-2-18 380,0 1 1,7 17-344,-9-34-544,0-1 0,1 1 0,0-1 0,1 0 0,4 7 544,7 6-13439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0:5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10880,'-1'2'200,"0"1"0,0 0 0,0-1 1,-1 1-1,0-1 0,1 1 1,-1-1-1,0 0 0,0 0 0,0 0 1,-1 0-1,1 0 0,0 0 0,-1-1 1,1 1-1,-1-1 0,1 0 0,-1 1 1,0-1-1,-2 0-200,-10 4 828,0-1-1,-1 0 1,-8 0-828,-1 0 317,-24 5 721,-1-2 0,0-3 0,-40-2-1038,79-1 51,-1 0-1,1 1 1,0 0-1,0 1 0,0 0 1,0 1-1,0 0 1,1 0-1,0 1 1,0 1-1,-9 6-50,13-9 12,1 1-1,0 1 1,0-1-1,0 1 1,0-1 0,1 1-1,0 1 1,0-1-1,0 1 1,1-1 0,-1 1-1,2 0 1,-1 0-1,0 0 1,1 1-1,1-1 1,-1 1 0,0 1-12,0 8 46,0-1 0,1 1 1,0-1-1,1 1 1,1 0-1,0-1 0,2 6-46,6 16 180,1-1-1,2 0 0,1 0 1,13 22-180,-10-23 204,-2 1 1,-1 0 0,-2 1-1,2 16-204,-8-27 135,1-1 0,0 0 1,2 0-136,-7-24 10,0 0 0,-1 0 0,1 0 0,0 0 0,-1 0 0,1 0 0,0 0 0,0 0 0,0-1 0,0 1 0,0 0 0,0-1 0,0 1 0,0-1 0,0 1 0,0-1 0,1 1 0,-1-1 0,0 0 0,0 1 0,1-1-10,0 0 24,4 1-8,1-1-1,-1 1 1,1-2-1,0 1 0,-1-1 1,1 0-1,-1 0 1,1-1-1,-1 0 0,0 0 1,0-1-1,0 1 1,1-2-16,4 0 34,128-57-857,-50 13-5671,-56 33-2786,-17 8 5163</inkml:trace>
  <inkml:trace contextRef="#ctx0" brushRef="#br0" timeOffset="330.484">4 442 10368,'13'0'0,"13"-4"1280,-12 4 128,-6 0 128,-8 0 0,14 0-1153,-14 0 1,21-2-128,11-2 128,11-2-256,11 0 128,9-3-256,-2-1 128,-2 2-4863,-6 2-1,1-2-128</inkml:trace>
  <inkml:trace contextRef="#ctx0" brushRef="#br0" timeOffset="658.531">597 470 6656,'1'0'71,"0"0"1,0 0-1,0 0 1,0 0-1,-1 0 1,1 1 0,0-1-1,0 0 1,0 1-1,-1-1 1,1 0-1,0 1 1,-1-1-1,1 1 1,0-1-1,-1 1 1,1-1-1,0 1 1,-1 0-1,1-1 1,-1 1-1,1 0 1,-1-1 0,0 1-1,1 0 1,-1 0-1,0-1 1,1 1-1,-1 0 1,0 0-1,0 0 1,0 0-1,0 0-71,6 32 700,-6-27-539,3 17 459,-2-10-204,0 1 0,1 0 0,1-1-1,0 0 1,1 0 0,0 0 0,1 0 0,2 2-416,-1-1 584,0 0 0,-1 1 0,2 10-584,-4-15 829,-9-41-469,1 0 1,2-1 0,1 0-1,2-27-360,0 45 94,0 11-145,0-17 254,1 0 0,0-1 1,1 1-1,2-2-203,-3 15-346,1 0 0,1 0 0,-1 1 1,1-1-1,0 1 0,1 0 0,-1 0 0,1 0 1,0 0-1,1 0 0,-1 1 0,1 0 1,3-3 345,-3 4-1302,1-1 1,-1 1 0,1 0-1,-1 1 1,1-1 0,0 1 0,0 1-1,1-1 1302,9-3-1621</inkml:trace>
  <inkml:trace contextRef="#ctx0" brushRef="#br0" timeOffset="1019.744">893 395 9344,'-4'21'708,"0"0"1,1 0 0,1 0-1,1 0 1,1 1 0,2 8-709,-1 14 313,0-17-168,1 1 0,1-2 0,2 1 0,0 0 0,9 22-145,-14-49 46,0 1 0,0 0-1,0-1 1,1 1 0,-1 0 0,0-1-1,0 1 1,1-1 0,-1 1 0,0 0-1,1-1 1,-1 1 0,0-1 0,1 1-1,-1-1 1,1 1 0,-1-1-1,1 1 1,-1-1 0,1 0 0,-1 1-1,1-1 1,0 0 0,-1 1-46,1-1 36,-1-1-1,1 1 1,-1 0 0,1 0 0,-1 0-1,1-1 1,-1 1 0,1 0 0,-1-1 0,0 1-1,1 0 1,-1-1 0,1 1 0,-1-1-1,0 1 1,1 0 0,-1-1 0,0 1-1,0-1 1,1 1 0,-1-1-36,13-34 1052,-9 11-775,0 0 0,-2-1 0,0 0 0,-2 1 0,-1-1 0,-1-2-277,0-9 204,2-1 0,2-5-204,-1 31 6,1 0 1,1 1 0,0-1-1,0 1 1,1 0 0,0-1-1,1 2 1,0-1 0,1 1-1,0-1 1,0 1 0,1 1-1,0-1 1,0 1 0,1 1-1,9-7-6,-16 12-284,1 1 0,0 0 0,0 0 0,0 0 0,0 0 0,0 1 0,0-1 0,1 0 0,-1 1 0,0 0 0,0-1 0,0 1 0,0 0 0,1 0 0,-1 0 0,0 0-1,0 1 1,0-1 0,1 1 0,-1-1 0,1 1 284,4 2-1678,0 0 0,-1 1-1,0-1 1,0 1 0,5 4 1678,11 8-2667</inkml:trace>
  <inkml:trace contextRef="#ctx0" brushRef="#br0" timeOffset="1347.648">1396 345 6400,'-33'6'1418,"23"-5"-276,0 0 0,0 1 1,1 1-1,-2 0-1142,8-2 198,1 0 0,-1 0 1,0 0-1,1 1 0,-1-1 0,1 1 0,-1 0 0,1 0 1,0 0-1,-1 0 0,1 0 0,0 0 0,1 1 0,-1-1 1,-1 3-199,-7 17 271,2 1 0,0 1 0,2-1 0,1 1 0,0 0 0,2 3-271,-3 8 187,3-20-93,0-3-6,1 1-1,0 0 1,1 0 0,1 0 0,0 5-88,0-15 16,0 0-1,1 0 1,-1 0 0,1 0 0,0 0-1,0 0 1,0 0 0,0 0 0,1-1 0,-1 1-1,1 0 1,0-1 0,0 1 0,-1-1 0,2 1-1,-1-1 1,0 0 0,0 0 0,1 0-1,-1 0 1,1 0 0,-1-1 0,3 1-16,-3 0 18,1-1-1,0 0 1,0-1 0,0 1 0,0 0 0,0-1 0,0 0-1,0 0 1,0 0 0,0 0 0,0 0 0,0 0-1,0-1 1,-1 1 0,1-1 0,0 0 0,0 0 0,1-1-18,7-3 82,0 0 0,0-1 0,8-6-82,-15 10 30,9-7 49,0 0 0,0-1 0,-2-1 1,1 0-1,-1 0 0,-1-1 0,0 0 0,0-1 0,-1 0 0,0-2-79,-5 8 46,0-1 0,0 0 0,-1 0 0,0 0 0,0-1 0,-1 1 0,0-1 0,0 1 0,-1-1 0,0 0 0,-1 0-1,0 1 1,0-1 0,-1 0 0,0 1 0,0-1 0,-1 0 0,0 1 0,-1-1-46,-5-10 75,0 0-1,-1 1 1,-1 0 0,-1 1-1,-1 0 1,-3-4-75,13 19-367,0 0 1,0-1-1,0 1 1,-1 0-1,1 0 1,-1 1-1,1-1 1,-1 0-1,1 1 1,-1 0-1,-3-1 367,-9-4-11370</inkml:trace>
  <inkml:trace contextRef="#ctx0" brushRef="#br0" timeOffset="1753.768">1675 334 7040,'-4'9'594,"1"1"1,0 0-1,0 0 1,2 0-1,-1 0 1,1 1-1,0 6-594,4 74 773,-2-83-630,1 18 144,2 0 0,1 7-287,-3-25 284,0 0 1,0 0 0,1 0-1,0 0 1,1 0 0,-1 0 0,1-1-1,1 0 1,0 1-285,-7-21 874,1 0 0,0 0-1,1-1 1,1-7-874,6-88 835,-3 82-688,0 0-1,2 0 0,0 1 1,2-1-1,1 2 0,2-1 0,7-13-146,-16 35 34,0 1 0,0 0 0,1 0 0,-1 0 0,1 0 0,0 0 0,0 0 0,0 1 0,0 0-1,0-1 1,0 1 0,0 0 0,1 1 0,3-3-34,0 2-92,0 0 0,0 0 0,0 1 1,0 0-1,0 0 0,0 0 0,8 1 92,2 1-977,-1 0 0,1 1 0,1 2 977,42 9-6390,-59-12 6301,48 11-6460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0:4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198 574 7808,'10'3'350,"-4"0"20,0-1 1,0 1-1,1 0 0,-2 0 1,1 1-1,0 0 0,-1 0 0,0 0 1,0 1-1,4 4-370,-4-3 496,13 16 619,-17-21-1041,0-1 1,-1 1-1,1 0 0,0-1 0,0 1 0,0 0 1,-1-1-1,1 1 0,0-1 0,0 1 0,0-1 1,0 0-1,0 1 0,0-1 0,0 0 0,0 0 1,0 0-1,0 0 0,0 0 0,0 0 0,0 0 0,0 0 1,0 0-1,0 0-74,9-6 238,-1 1 1,0-2 0,0 1-1,-1-1 1,0-1-1,-1 0 1,1 0 0,-1 0-1,1-4-238,-3 7 93,46-62 1375,41-70-1468,9-12 878,-67 108-110,-33 39-512,-1 6 0,-7 161 696,-1 6-368,9-149-529,0 1-1,2 0 1,0-1-1,2 0 0,0 0 1,5 11-55,4 1-3899,3-3-4176,-7-15 1675</inkml:trace>
  <inkml:trace contextRef="#ctx0" brushRef="#br0" timeOffset="499.88">678 43 6912,'0'2'51,"0"-1"0,0 0 0,0 0 0,0 1 0,0-1 0,0 0 0,0 1 0,0-1 0,0 0 0,0 0 0,-1 1 0,1-1 0,-1 0 0,1 0 0,-1 0 1,1 1-1,-1-1 0,0 0 0,1 0 0,-1 0 0,-1 1-51,0-2 168,-1 1 0,0-1 0,0 1 0,0-1 0,0 0 0,0 0 0,0 0 0,0 0 0,0-1 0,-3 0-168,-11-1 191,-7-1 620,-1 0-1,1 2 1,-1 1 0,1 0 0,-1 2 0,-12 3-811,10 2 391,0 2 1,1 1 0,0 1-1,1 0 1,0 3 0,1 0 0,-11 9-392,18-11 169,0 1 1,1 1-1,0 1 1,1 0-1,1 1 1,1 0-1,0 1 1,1 1-1,1 0 1,-2 5-170,2 2 93,0 1 0,2 0 0,1 1 0,1 0-1,2 1 1,0-1 0,2 1 0,1 0 0,1 0 0,2 0 0,0 0 0,2-1 0,1 1 0,7 23-93,-7-38 18,0-1-1,1 1 1,0-1-1,1 0 1,0-1 0,1 1-1,0-1 1,1 0-1,0-1 1,1 0-1,0 0 1,1-1 0,2 1-18,7 6 11,1-1 1,1-2 0,1 0-1,0-1 1,0-1 0,8 2-12,-8-5 14,1 0 0,0-1 0,0-2 1,1 0-1,0-1 0,0-2 0,0 0 0,0-2 1,0 0-1,0-2 0,13-3-14,7-3 41,0-2 1,-1-3-1,0-1 0,-1-2 0,24-13-41,-46 19 32,1 0 0,-2-2 0,1 0 0,-2-1 0,0-1 0,0 0 0,8-11-32,-16 15 14,-1-1-1,-1 0 0,1 0 1,-2-1-1,0 0 0,0 0 1,-1-1-1,-1 1 0,0-1 1,-1-1-1,0 1 0,1-9-13,-2 2 24,-1-1 0,-1 1 0,-1-1 0,-1 0 0,-1 1 0,0 0 0,-2-1 0,0 1 0,-1 0 0,-1 1 0,-1-1 0,-1 1 0,-1 0 0,0 1 0,-1 0 0,-2 1-24,-9-15 48,-1 2 0,-2 0 0,-2 2 0,0 1 0,-2 0 0,0 3 0,-2 0 0,-5-1-48,-46-31-1770,25 21-4502,20 13-2837</inkml:trace>
  <inkml:trace contextRef="#ctx0" brushRef="#br0" timeOffset="1264.668">1688 116 8192,'0'0'0,"-28"30"1536,28-30 128,-20 18 512,20-18 0,-10 17-1409,10 13 1,4 13-512,0 18 0,-2 18-128,4 4 128,0 8-128,4-5 128,0-3-256,0-14 0,0-14-2559,-3-11 127,3-1-6656</inkml:trace>
  <inkml:trace contextRef="#ctx0" brushRef="#br0" timeOffset="1628.088">2021 126 9984,'-7'12'405,"5"-9"-150,1 0-1,-1-1 1,0 1 0,1 0 0,0 0 0,-1 0 0,1 0-1,0 0 1,1 0 0,-1 0 0,0 0 0,1 0-1,0 0 1,0 0 0,0 1 0,0-1 0,0 0 0,1 1-255,19 59 1063,-3 1 0,-3 1 0,6 57-1063,-13-74 394,5 41-600,0 47 206,-11-87-5152,0 0-4977,-1-27 9745</inkml:trace>
  <inkml:trace contextRef="#ctx0" brushRef="#br0" timeOffset="1971.755">1512 585 9088,'24'4'0,"21"4"1024,-4-8 0,-1 0 640,11-8 0,6-11-1024,5 1 128,9-2-384,-16 6-1,-2-1-638,-6 5 127,1 0-11648</inkml:trace>
  <inkml:trace contextRef="#ctx0" brushRef="#br0" timeOffset="2565.538">2423 475 10368,'4'14'0,"0"11"896,-4-9 0,0-6 1408,0 8-1,0 3-1919,0 13 128,0 13-256,0-3 0,0 3-128,2-10 128,2-3-128,-2-11 0,4-1-2559,2-6 127,-2 0-7296</inkml:trace>
  <inkml:trace contextRef="#ctx0" brushRef="#br0" timeOffset="2899.189">2327 250 13824,'6'12'0,"0"10"256,-6-22 0,0 0 0,0 0 0,4-12-256,-4 12 128,0 0-11008</inkml:trace>
  <inkml:trace contextRef="#ctx0" brushRef="#br0" timeOffset="3414.515">3005 449 12032,'-5'22'1280,"4"-22"-1143,0 0-1,0-1 1,0 1 0,0 0 0,0 0 0,0-1 0,0 1 0,0 0 0,0-1 0,1 1 0,-1-1 0,0 1-1,0-1 1,0 1 0,0-1 0,1 0-137,-3 0 370,-5-3-193,0 2 1,0-1-1,-1 1 1,1 1-1,0-1 1,-1 1-1,1 1 1,-1 0-1,1 0 1,-1 0-1,1 1 1,-1 1-178,-11 1 145,0 2-1,0 1 1,0 0 0,-8 5-145,20-7 75,0 0 0,0 1 0,0 0 0,1 0 0,0 1 0,0 0 0,0 0 0,1 1 0,-1-1 0,2 1 0,-1 1 0,1-1 0,-3 6-75,1 0 102,1-1 0,0 1 1,1 0-1,0 0 0,1 0 0,1 1 0,0-1 0,-1 11-102,3-19 12,1 1-1,0-1 1,-1 0 0,2 1 0,-1-1 0,1 0 0,0 1 0,0-1 0,0 0 0,1 0-1,0 0 1,0 0 0,0 0 0,0 0 0,1 0 0,0-1 0,0 0 0,0 1 0,1-1-1,-1 0 1,1 0 0,0-1 0,0 1 0,0-1 0,1 0 0,-1 0 0,1 0 0,0-1-1,0 0 1,-1 1 0,1-2 0,1 1-12,4 1 15,0 0 0,1-1 0,-1 0 0,1-1 0,-1 0-1,1-1 1,-1 0 0,1-1 0,-1 0 0,1 0 0,-1-1 0,0 0 0,1-1 0,-1-1-1,-1 1 1,2-2-15,0-1 43,-1 0 0,-1 0 0,1-1 0,-1-1 0,0 0 0,-1 0 0,1 0-1,-2-1 1,1 0 0,-1-1 0,-1 0 0,5-8-43,-6 8 26,0 0-1,-1 0 1,1 0 0,-2 0 0,0-1-1,0 1 1,-1-1 0,0 0-1,-1 0 1,0 0 0,-1 0 0,0 0-1,-1 0 1,0 0-26,1 7 17,-1 0 0,-1 0 0,1 0 0,0 0 0,-1 0 0,0 1 0,0-1 1,0 0-1,0 1 0,-2-3-17,2 25 106,1 2-106,1 0 0,1 0 0,1 0 0,3 18 0,24 86 0,-17-83 0,-2 1 0,-2 0 0,0 25 0,-7-53 38,0 0 0,-2-1-1,1 1 1,-2 0 0,0-1-1,-1 1 1,0-1-1,-1 0 1,-1 0 0,0 0-1,-1-1 1,-1 1 0,0-1-1,0-1 1,-1 1 0,-1-1-1,-9 9-37,14-17 27,1-1 0,-1 0 0,0 0 0,-1 0 0,1 0-1,-1-1 1,1 1 0,-1-1 0,0 0 0,1-1 0,-1 1 0,0-1-1,0 0 1,0 0 0,0 0 0,-1-1 0,1 0 0,0 0-1,0 0 1,0-1 0,0 0 0,0 0 0,0 0 0,0 0 0,0-1-1,0 0 1,0 0-27,-8-4-7,0 0 0,0-1 0,1 0 0,0-1 0,1 0 0,0-1 0,0 0 0,1-1 0,-3-3 7,3 1-441,0 0 1,0-1 0,0-3 440,1 1-1862,0-1-1,2-1 1,0 1 0,1-1-1,0 0 1,2-1 0,-2-7 1862,-10-53-4736</inkml:trace>
  <inkml:trace contextRef="#ctx0" brushRef="#br0" timeOffset="3883.651">3142 89 10880,'-5'22'928,"1"0"0,1 1 0,2-1-1,0 1 1,1 0 0,2 8-928,0 25 1238,-3 49-598,6 0 0,17 101-640,-21-200 20,9 40 49,-9-43-60,-1-1 0,1 0 0,0 0 0,0 0 0,0 1 0,0-1 0,0 0 1,0 0-1,1-1 0,-1 1 0,1 0 0,-1 0 0,1-1 0,0 1 0,-1-1 0,3 2-9,-4-3 4,0 0 0,1 0 0,-1 0-1,0 0 1,1 0 0,-1 0 0,0 0 0,1 0-1,-1 0 1,0 0 0,1 0 0,-1 0-1,0 0 1,1 0 0,-1 0 0,0 0-1,1 0 1,-1 0 0,0 0 0,1-1-1,-1 1 1,0 0 0,0 0 0,1 0 0,-1-1-1,0 1 1,0 0 0,1 0 0,-1-1-1,0 1 1,0 0 0,0-1 0,0 1-1,1 0-3,2-6 40,1 1 0,-1-1 0,0 0 0,-1 0 0,1 0 0,-1 0 0,-1 0 0,1 0 0,-1-1 0,0 1-40,7-72 303,-6 46-238,0-10 13,0 6 33,5-25-111,-5 52 24,0-1 1,0 0-1,1 1 1,0 0-1,1 0 0,0 0 1,0 0-1,4-4-24,-7 12 12,0-1 0,0 0 0,0 1-1,0-1 1,0 1 0,1-1 0,-1 1-1,1-1 1,-1 1 0,1 0 0,0 0 0,-1 0-1,1 0 1,0 0 0,0 0 0,0 1-1,-1-1 1,1 0 0,0 1 0,0 0-1,0-1 1,1 1-12,0 0 14,0 1 1,0-1-1,-1 1 0,1 0 1,0-1-1,-1 1 0,1 0 1,-1 1-1,1-1 0,-1 0 1,1 1-1,-1 0 0,0-1 0,2 2-14,4 5 45,0 0-1,-1 1 0,0 0 0,0 0 0,-1 0 0,0 1 0,3 7-44,-2-1 72,0 2-1,-1-1 0,-1 1 1,-1 0-1,2 15-71,1 25-408,-2 11 408,-1-16-1463,-1-30-2228,1-1-6975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0:5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7296,'-5'44'661,"5"-44"-618,0 0 1,-1 0-1,1 0 0,0 1 0,0-1 0,0 0 1,0 0-1,-1 0 0,1 0 0,0 0 1,0 0-1,0 0 0,-1 0 0,1 0 1,0 0-1,0 1 0,-1-1 0,1 0 0,0 0 1,0 0-1,0 0 0,-1-1 0,1 1 1,0 0-1,0 0 0,0 0 0,-1 0 1,1 0-1,0 0 0,0 0 0,0 0 0,-1 0 1,1 0-1,0-1 0,0 1 0,0 0 1,0 0-1,-1 0 0,1 0 0,0 0 1,0-1-1,0 1-43,-6-4 872,-7-9 1998,10 9-2412,1 1 822,2 3-405,0 5-172,-12 293 1516,10-194-1312,0-53-2656,2 2-7286,0-32 3830</inkml:trace>
  <inkml:trace contextRef="#ctx0" brushRef="#br0" timeOffset="758.838">0 535 5248,'7'-1'-1624,"6"2"3412,-12-1-998,1 0 0,0 0 0,0 0-1,-1 0 1,1 1 0,0-1-1,-1 1 1,1-1 0,-1 1-1,1-1 1,-1 1 0,1 0-1,-1 0 1,1 0 0,-1 0-1,1 0-789,5 10 747,12 34 326,8 28-1073,14 35 390,-34-91-264,1-1-1,1 0 1,0-1-1,1 0 1,4 3-126,-10-13 118,1 1 1,0-1 0,0 0-1,1-1 1,-1 1 0,1-1 0,0 0-1,1 0 1,-1-1-119,-4-2 26,0 0 0,0 0 0,0 0 0,-1-1 0,1 1 0,0-1 0,0 0 0,0 1 0,0-1-1,0 0 1,1 0 0,-1 0 0,0 0 0,0-1 0,0 1 0,0 0 0,0-1 0,-1 0 0,1 1 0,0-1 0,0 0 0,0 0 0,0 0 0,-1 0 0,1 0 0,0 0 0,-1-1 0,1 1-1,-1-1 1,0 1 0,1-1 0,0 0-26,5-9 66,0-1 0,-1 0 0,0 0 0,-1 0 0,0-1 0,-1 0 0,0 0 0,-1 0 0,0-9-66,17-53 153,-8 45-99,2 0 0,2 0 0,8-11-54,-6 10 58,0-1-1,8-25-57,-25 54-2,1-11 26,-2 13 82,0 1 22,-4 3-21,-17 14-149,9-9-2839,-4 2-11838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1:0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7296,'0'0'1536,"0"0"170,0 0 684,0 0 20,0 3-575,5 113 2225,0 7-3448,-5-37-412,9 345-102,-8-392-10209,-1-23 2943</inkml:trace>
  <inkml:trace contextRef="#ctx0" brushRef="#br0" timeOffset="463.387">494 140 12416,'-11'44'661,"11"-44"-645,0 0-1,0 0 1,0 0-1,0 0 1,0 0-1,0 0 1,0 0 0,0 0-1,0 0 1,-1 0-1,1 0 1,0 0 0,0 0-1,0 0 1,0 0-1,0 0 1,0 0 0,0-1-1,0 1 1,-1 0-1,1 0 1,0 0-1,0 0 1,0 1 0,0-1-1,0 0 1,0 0-1,0 0 1,0 0 0,-1 0-1,1 0 1,0 0-1,0 0 1,0 0 0,0 0-1,0 0 1,0 0-1,0 0 1,0 0 0,0 0-1,0 0 1,-1 0-1,1 1 1,0-1-1,0 0 1,0 0 0,0 0-1,0 0 1,0 0-1,0 0 1,0 0 0,0 0-16,-1-2 107,-1 0 0,1 0 0,0-1 1,-1 1-1,0 0 0,0 0 1,1 1-1,-1-1 0,0 0 0,-1 0 1,1 1-1,0 0 0,0-1 1,-1 1-1,1 0 0,0 0 1,-1 0-1,1 0 0,-1 1 0,0-1 1,1 1-1,-1-1 0,1 1 1,-1 0-1,0 0 0,1 0 0,-1 0 1,0 1-1,1-1 0,-1 1 1,1-1-1,-1 1 0,1 0 0,-2 1-107,-7 3 256,1 0 0,-1 1 0,2 0 0,-1 0 0,0 1 0,1 1 0,1-1 0,-1 1 0,1 1 0,0 0 0,1 0 0,0 0 0,-1 4-256,-2 7 85,0 0 0,2 1 0,0 0 0,1 0 0,1 1 0,1-1-1,1 1 1,1 1 0,1-1 0,1 0 0,2 14-85,-1-24 19,2 1 0,0 0 0,0-1 0,1 1 0,1-1 0,0 0 0,1 0 0,0 0 0,5 7-19,-5-11 12,1 0 0,0 0-1,0 0 1,1-1 0,0 0 0,0 0 0,0 0 0,1-1 0,0 0-1,0-1 1,1 0 0,0 0 0,2 0-12,5 2 18,1-1-1,-1 0 1,1-1 0,0-1-1,0-1 1,1 0 0,-1-2-1,1 0 1,-1 0 0,1-2-1,-1 0 1,4-1-18,-13 0 12,1 1 0,-1-1 0,1-1 0,-1 0 0,0 0 0,0 0 0,0-1 0,0 0 0,-1 0 0,1-1 0,-1 0 0,-1-1 0,1 1 0,-1-1 0,1-1 0,-2 1 0,1-1 0,-1 0 0,0 0 0,0-1 0,-1 1 0,0-1 0,-1 0 0,1 0 0,-1-4-12,3-8 23,-2-1 1,0-1-1,-2 1 0,0-1 0,-1 1 1,-2-1-1,0-8-23,-2 0 27,-1 0 0,-2 1 0,0 0 1,-2 0-1,-1 0-27,6 21-23,0 0 0,-1 0 0,0 1 0,0-1 0,-1 1 0,0 0 0,0 0-1,0 0 1,-1 1 0,0 0 0,-1 0 0,1 1 0,-1-1 0,0 1 0,0 1 0,0-1 0,-2 1 23,2 1-699,-1 0-1,0 0 1,0 1 0,0 0-1,0 0 1,0 1-1,0 0 1,-1 0-1,1 1 1,0 0 0,-2 0 699,-42 11-6497,47-10 5996,-52 13-3253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1:33:11.6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143 397 4352,'0'0'1173,"0"0"150,0 0 277,0 0-43,0 0-405,0 0-128,0 0-384,-1 9-64,0-3-497,-1 16 236,0 0 0,1 1 0,2 18-315,-1-33 70,1 0 0,1 0 1,-1 0-1,1-1 0,1 1 0,1 4-70,-2-9 28,-1 0-1,1 1 1,0-1 0,0 0 0,0 0 0,1 0 0,-1-1-1,0 1 1,1-1 0,0 1 0,0-1 0,0 0 0,0 0 0,1 1-28,-3-2 11,1-1 1,-1 1-1,1 0 1,-1 0-1,1-1 1,-1 1-1,1-1 1,-1 1 0,1-1-1,0 0 1,-1 0-1,1 0 1,0 0-1,-1 0 1,1 0 0,0 0-1,-1 0 1,1-1-1,0 1 1,-1 0-1,1-1 1,-1 0 0,1 1-1,1-2-11,-1 0 13,0 0 1,0 0-1,0 0 0,0 0 0,0 0 1,0-1-1,-1 1 0,1 0 0,-1-1 1,0 0-1,1 1 0,-1-1 1,0-2-14,2-4 53,-1-1 0,0 0 0,0 0 0,-1 0 0,0 0 0,-1 0 0,0 0 0,-1-1-53,-2-11 132,0 0 1,-2 0-1,-1 1 0,-1-1 0,-6-13-132,12 33 9,1 0 0,-1 0 0,0 0-1,0 0 1,-1 0 0,1 1-1,0-1 1,-1 0 0,1 0-1,-1 1 1,1-1 0,-1 1-1,0 0 1,1-1 0,-1 1-1,0 0 1,0 0 0,0 0-1,0 0 1,0 0 0,0 1-1,0-1 1,0 1 0,-1-1-1,1 1 1,0 0 0,0 0-1,0 0 1,-1 0 0,1 0-1,0 0 1,0 0 0,0 1-1,0-1 1,0 1 0,-1 0-1,0 0-8,-4 2 16,1 0-1,0 1 1,0-1-1,0 1 1,1 0-1,-1 0 0,1 1 1,0 0-1,0 0 1,1 0-1,-4 5-15,-1 3 18,0 1 0,1 0 0,1 0 0,0 1 1,1 0-1,1 0 0,0 1-18,4-10 6,-1 0 0,1 0-1,1 0 1,-1 1 0,1-1 0,0 0 0,0 0 0,1 1 0,0 1-6,0-4 7,0-1 1,0 1-1,0-1 0,1 0 1,-1 1-1,1-1 1,0 0-1,0 0 1,0 0-1,0 0 1,1 0-1,-1-1 0,1 1 1,-1-1-1,1 1 1,2 0-8,-2-1 6,2 0 1,-1 0-1,0 0 1,0 0 0,0-1-1,1 1 1,-1-1-1,1-1 1,-1 1-1,1 0 1,-1-1 0,1 0-1,0 0 1,-1-1-1,1 1 1,-1-1-1,5-1-6,7-2 4,-1-1 1,0 0-1,1-1 0,3-3-4,-1 0 36,1 0 1,-1-2-1,-1 0 1,4-4-37,-14 9 19,0 0 1,0 0-1,0 0 1,-1-1 0,0 0-1,-1 0 1,0-1-1,0 1 1,0-1-1,2-7-19,-5 11 19,-1-1 1,0 1-1,0-1 0,0 0 0,0 0 1,-1 1-1,1-1 0,-1 0 0,0 0 1,-1 1-1,1-1 0,-1 0 0,0 1 1,0-1-1,-1 0 0,1 1 0,-1 0 1,0-1-1,0 1 0,-1 0 0,1 0 1,-1 0-1,0 0 0,0 0 1,0 1-1,0-1 0,-1 1 0,1 0 1,-3-1-21,-2-3 39,0 1-1,-1 1 1,0-1-1,0 1 1,0 1-1,-1-1 1,1 2-1,-1-1 1,0 1-1,0 1 1,-1 0-1,1 0 0,-1 1-37,4 1 14,1 0 0,-1 0 0,1 1-1,0 0 1,-1 0 0,1 0-1,0 1 1,0 0 0,0 0 0,0 1-1,0-1 1,1 1 0,-1 1-1,1-1 1,0 1 0,0 0 0,0 0-1,0 0 1,1 1 0,-1-1-1,-2 5-13,1 0 18,1-1-1,0 1 0,0-1 0,1 1 1,0 1-1,1-1 0,-1 0 0,2 1 0,0 0 1,0-1-1,0 1 0,1 0 0,1 9-17,0-12 0,0 0 0,1 1 0,0-1 0,0 0 0,1 1 0,0-1 0,0 0 0,1 0 0,0-1 0,0 1 0,0 0 0,1-1 0,0 0 0,0 0 0,1 0 0,0 0 0,0-1 0,0 0 0,1 0 0,2 2 0,-1-2 0,1 0 0,0 0 0,0-1 0,0 0 0,1 0 0,-1-1 0,1 0 0,0-1 0,0 1 0,0-2 0,0 1 0,1-2 0,-1 1 0,0-1 0,0 0 0,1-1 0,4 0 12,0-1 0,-1-1-1,1 0 1,-1-1 0,0 0-1,0-1 1,-1-1-1,1 0 1,-1 0 0,0-2-1,3-2-11,-9 6 6,-1 0-1,0 0 0,0-1 1,-1 0-1,1 0 0,-1 0 1,0 0-1,0-1 0,-1 1 1,0-1-1,0 0 0,0 0 1,0 0-1,-1-1 0,0 1 1,-1 0-1,1-1 0,-1 0 1,-1 1-1,1-1 0,-1 1 1,0-1-1,0 0 0,-1 0-5,-1-3 6,0 1-1,-1 1 0,0-1 1,0 0-1,-1 1 0,0-1 1,0 1-1,-1 0 0,0 1 1,0-1-1,-5-3-5,-5-7 30,-2 1 0,0 1 1,-14-11-31,22 19 7,-1 1 1,1 0 0,-1 0 0,0 1-1,-1 1 1,0 0 0,1 0-1,-1 1 1,-4-1-8,10 4 2,0 1-1,0-1 1,0 1 0,0-1 0,0 2-1,0-1 1,0 0 0,0 1-1,0 0 1,0 0 0,1 1-1,-1-1 1,0 1 0,0 0 0,1 0-1,0 0 1,-1 1 0,1 0-1,0 0 1,0 0 0,0 0-1,-2 3-1,-3 3 5,0 1-1,1-1 1,0 2-1,1-1 0,0 1 1,1 0-1,0 0 1,0 1-1,1 0 1,1 0-1,0 0 0,1 0 1,0 1-1,1 0 1,0-1-1,1 1 0,0 0 1,1 0-1,1-1 1,0 1-1,1 0 0,0 0 1,1-1-1,0 0 1,1 1-1,0-1 1,1 0-1,1-1 0,2 5-4,-1-4 0,0-1 0,1-1 0,1 1 0,-1-1 0,1-1 0,1 0 0,0 0 0,0-1 0,1 0 0,6 4 0,-9-8 0,-1-1 0,1 0 0,0 0 0,0 0 0,0-1 0,0 0 0,0-1 0,0 1 0,1-2 0,-1 1 0,0-1 0,1-1 0,-1 1 0,0-1 0,1-1 0,-1 1 0,1-2 0,2 0 0,0-1 0,-1 0-1,0-1 1,0 0-1,0 0 1,0-1 0,-1 0-1,0-1 1,-1 0-1,1 0 1,-1-1 0,0 0-1,-1-1 1,0 0-1,-1 0 1,0 0-1,0-1 1,0 1 0,-2-1-1,1-1 1,-1 1-1,-1-1 1,3-8 0,-3 5 6,-1-1 1,1 1-1,-2 0 1,0 0-1,-1-1 1,-1 1-1,0-1 1,0 1-1,-2 0 0,0 0 1,0 0-1,-1 0 1,-1 1-1,0-1 1,-1 1-1,-1 0 1,0 1-1,-5-6-6,-5-6 6,-2 1 0,0 1 1,-22-19-7,30 31 13,0 0 1,-1 1 0,0 1-1,-1 0 1,1 0 0,-2 1-1,1 1 1,-14-4-14,21 8 4,0 1 1,0 0-1,0 1 0,0-1 1,0 1-1,0 0 0,0 1 1,0-1-1,0 1 0,0 1 1,0-1-1,0 1 0,0 0 0,1 0 1,-1 1-1,1-1 0,-1 1 1,1 1-1,0-1 0,0 1 1,0 0-5,-6 5 7,0 1 0,1-1 1,1 2-1,0 0 0,0 0 1,1 0-1,0 1 0,-5 12-7,7-10 0,0 0 0,0 0 0,2 1 0,0 0 0,0 0 0,2 0 0,-1 0 0,2 0 0,0 0 0,1 1 0,2 10 0,-2-17 0,1-1 0,1 0 0,-1 1 0,1-1 0,1 0 0,-1 0 0,2-1 0,-1 1 0,1 0 0,0-1 0,0 0 0,1 0 0,0 0 0,0-1 0,1 0 0,-1 0 0,2 0 0,-1 0 0,0-1 0,1 0 0,0-1 0,1 1 0,9 2 0,1 0 0,-1-1 0,1-1 0,0-1 0,1-1 0,-1 0 0,0-1 0,1-1 0,-1-1 0,1-1 0,-1 0 0,1-2 0,-1 0 0,0 0 0,0-2 0,14-5 0,-28 8 0,1 0 0,0-1 0,-1 1 0,1-1 0,-1 0-1,0 0 1,0 0 0,0 0 0,0-1 0,0 0 0,-1 0-1,0 0 1,0 0 0,0 0 0,0-1 0,-1 1 0,1-2 0,0-1-1,-1 0 1,0-1 0,-1 1 0,1 0-1,-1-1 1,-1 1 0,1 0 0,-1-1 0,-1 1-1,1-1 1,-1-1 0,-4-12 4,0 0 0,-1 0-1,0 1 1,-2 0 0,-1 0 0,0 1 0,-9-13-4,-1 4 15,-1 1 0,-1 1 0,-1 1 1,-2 1-1,0 0 0,-2 3 0,-14-11-15,34 27 0,-1 0 0,0 1 0,-1 0 0,1 0 0,-1 0 0,-5-1 0,10 4 0,1 0 0,0 1 0,-1-1 0,1 1 0,0 0 0,-1-1 0,1 1 0,0 0 0,-1 1 0,1-1 0,-1 0 0,1 1 0,0-1 0,0 1 0,-1 0 0,1 0 0,0-1 0,0 2 0,0-1 0,0 0 0,0 0 0,0 1 0,0-1 0,0 1 0,0 0 0,-4 5 0,0 1 0,1-1 0,0 1 0,0 0 0,1 0 0,0 1 0,1 0 0,0-1 0,0 1 0,1 0 0,0 0 0,0 1 0,0 7 0,0 8 0,1 1 0,1-1 0,1 0 0,4 16 0,-4-29 0,1-1 0,1 1 0,0-1 0,1 0 0,0 0 0,0 0 0,1 0 0,1-1 0,-1 0 0,2 0 0,0 0 0,0-1 0,3 3 0,-3-5 0,-1-1 0,1-1 0,0 1 0,0-1 0,1 0 0,0-1 0,-1 0 0,1 0 0,1 0 0,-1-1 0,1 0 0,-1-1 0,1 0 0,0-1 0,0 1 0,-1-2 0,5 1 0,-5-1 0,0 0 0,1-1 0,-1 0 0,0-1 0,0 0 0,1 0 0,-1 0 0,-1-1 0,1 0 0,0-1 0,-1 0 0,0 0 0,1 0 0,-2-1 0,1 0 0,0-1 0,-1 1 0,0-1 0,-1 0 0,1-1 0,-1 1 0,0-1 0,-1 0 0,0-1 0,0 1 0,1-4 0,-3 7 0,-1 0 0,1 0 0,-1 0 0,0 0 0,0 0 0,-1 0 0,1 0 0,-1 0 0,0 0 0,0 0 0,0 0 0,-1 0 0,0-4 0,-1 1 0,0-1 0,0 1 0,-1-1 0,0 1 0,-1 0 0,1 0 0,-3-3 0,-1 0 0,0 0 0,-1 0 0,0 1 0,0 0 0,-1 0 0,0 1 0,-1 0 0,0 1 0,-4-3 0,6 7 0,-1-1 0,1 1 0,-1 0 0,1 1 0,-1 0 0,0 1 0,0 0 0,0 0 0,0 0 0,0 1 0,0 1 0,0 0 0,0 0 0,0 0 0,0 1 0,1 1 0,-1-1 0,1 2 0,-1-1 0,1 1 0,0 0 0,0 1 0,1-1 0,-7 7 0,8-6 0,0 1 0,0-1 0,0 1 0,1 1 0,0-1 0,0 1 0,1 0 0,0 0 0,0 0 0,1 0 0,0 1 0,0 0 0,0-1 0,1 1 0,0 0 0,1 0 0,0 1 0,0-1 0,1 0 0,0 0 0,0 0 0,1 0 0,0 0 0,1 1 0,-1-2 0,1 1 0,1 0 0,0 0 0,0-1 0,0 1 0,1-1 0,0 0 0,2 3 0,0-4 0,-1 1 0,1-1 0,0 0 0,0-1 0,1 1 0,0-1 0,0-1 0,0 1 0,1-1 0,-1 0 0,1-1 0,0 0 0,0 0 0,0-1 0,3 1 0,-3-1 0,1 0 0,0 0 0,0-1 0,-1 0 0,1-1 0,0 0 0,0-1 0,0 1 0,0-2 0,-1 1 0,1-1 0,0-1 0,-1 1 0,6-4 0,-8 3 0,0 0 0,0 0 0,-1-1 0,1 1 0,-1-1 0,0-1 0,0 1 0,-1-1 0,1 0 0,-1 0 0,0 0 0,0 0 0,-1-1 0,4-5 0,-6 6 0,1 0 0,-1 1 0,0-1 0,0 0 0,0 0 0,-1 0 0,1 0 0,-1 0 0,0 0 0,-1 0 0,1 0 0,-1 1 0,0-1 0,0 0 0,-1 0 0,1 1 0,-1-1 0,0 1 0,0-1 0,-2-1 0,0-1 7,-1-1 1,0 1-1,0 0 0,-1 0 0,0 0 0,0 1 0,-1 0 0,0 0 0,-7-4-7,9 6 5,0 1-1,0 0 0,0 0 0,-1 1 1,1 0-1,-1 0 0,1 0 1,-1 0-1,0 1 0,0 0 0,0 0 1,0 1-1,0 0 0,0 0 0,-2 0-4,4 1 0,1 0 0,0 0 0,0 0 0,0 0 0,0 1 0,0-1 0,0 1 0,0 0 0,0-1 0,1 1 0,-1 1 0,1-1 0,-1 0 0,1 1 0,-2 1 0,-3 6 0,-1 0 0,1 1 0,-2 5 0,5-9-700,1-1-1,0 1 0,1 0 1,-3 6 700,3-3-1417,1-1 1,0 1-1,0-1 1,1 1-1,0-1 0,1 1 1,0-1-1,0 1 1,2 2 1416,4 27-1728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1:0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330 381 9728,'0'0'789,"7"-8"150,10-10 54,1 0-1,1 2 1,1-1-993,-14 12 206,1 0 0,0 0-1,0 1 1,0 0 0,0 0 0,0 1-1,1 0 1,-1 0 0,1 1 0,0 0-1,0 0 1,0 1 0,2 0-206,-7 1 24,-1 0 1,1 0-1,0 0 1,-1 1-1,1-1 1,0 1-1,-1 0 1,1 0-1,-1 0 0,1 0 1,-1 0-1,1 0 1,-1 1-1,0-1 1,0 1-1,0 0 1,0 0-1,0-1 1,1 2-25,0 2 28,0-1 0,0 0 0,0 1 1,-1-1-1,0 1 0,0 0 1,0 0-1,-1 0 0,1 0 0,-1 1-28,2 11 64,-1 1 0,-1 0 0,-1 0 0,0 0-1,-2 10-63,-3 16 118,-2-2-1,-2 1 1,-2-1-1,-1-1 1,-16 33-118,4-18 529,-3-1 1,-2-2-1,-31 43-529,44-66 768,16-30-761,-1 0-1,1 0 1,0 0 0,0 0-1,0 0 1,0 1-1,0-1 1,0 0-1,0 0 1,0 0 0,0 0-1,0 0 1,0 0-1,0 0 1,0 1-1,0-1 1,0 0 0,0 0-1,0 0 1,0 0-1,0 0 1,0 0-1,0 0 1,0 0-1,0 1 1,0-1 0,1 0-1,-1 0 1,0 0-1,0 0 1,0 0-1,0 0 1,0 0 0,0 0-1,0 0 1,0 0-1,0 0 1,0 1-1,0-1 1,1 0-1,-1 0 1,0 0 0,0 0-1,0 0 1,0 0-1,0 0 1,0 0-1,0 0 1,0 0 0,1 0-1,-1 0 1,0 0-7,4 1 32,-1 1 1,1-1-1,0 0 1,0-1 0,0 1-1,0-1 1,-1 1-1,1-1 1,0 0-1,0-1 1,0 1-1,0-1 1,0 1 0,0-1-1,-1-1 1,4 0-33,39-6 161,-18 7-86,1 1 0,0 2-1,-1 1 1,17 3-75,-29-2-492,0-1 0,1-1 1,7 0 491,-17-2-1043,0 0 0,-1 0 0,1-1 0,-1 0 1,1 0-1,-1-1 0,0 0 0,1 0 0,-1 0 0,2-2 1043,23-12-6058</inkml:trace>
  <inkml:trace contextRef="#ctx0" brushRef="#br0" timeOffset="488.982">833 20 7552,'-19'-5'423,"-1"0"0,1 1 0,-1 1 0,0 2 0,0-1 0,0 2 0,0 1 1,1 0-1,-17 4-423,11 0 571,1 2 0,-1 0 1,1 2-1,1 0 1,-1 2-1,2 0 1,-10 8-572,-4 3 128,2 1 0,1 2 1,2 1-1,0 2 0,1 1 1,2 1-1,1 1 0,2 2 0,1 0 1,-14 27-129,25-37 60,2 0 0,0 1 0,1 0 0,1 1 0,2 0 0,0 0 0,2 1 0,1-1 0,1 1 0,1 0 0,1 0 0,1 0 0,1 1 0,2-2 0,1 1 0,0 0 0,5 11-60,-1-13 66,1-1 0,0 0 0,2 0 0,1 0-1,0-2 1,2 1 0,0-2 0,2 0-1,0-1 1,1 0 0,4 2-66,-8-9 65,1-1 1,-1 0-1,2-1 1,0 0-1,0-1 1,1-1-1,0 0 1,0-1-1,0-1 0,1-1 1,0 0-1,1-1 1,-1-1-1,1 0 1,-1-2-1,11 0-65,-2-2 50,1-1-1,-1-2 1,0-1-1,0-1 1,0-1-1,-1-1 1,0-1-1,17-10-49,-12 4 48,0-2 0,0-1 0,-2-1-1,0-2 1,-1 0 0,2-5-48,-16 13 73,0 0 0,-1-1-1,0-1 1,-1 0 0,-1-1 0,-1 0 0,0 0 0,-1-1 0,0 0 0,-2 0 0,0-1-1,-1 0 1,1-6-73,-3 7 55,-1 1 0,-1 0 0,0-1 0,-1 1 0,-1-1 0,0 1-1,-2-1 1,0 1 0,0 0 0,-1 0 0,-1 1 0,-1-1 0,-1 1-1,0 0 1,-1 0-55,-7-11 65,-2 0 0,-1 2 0,-2 0-1,0 1 1,-6-5-65,-35-29 167,-25-17-167,-73-47-213,153 116-28,-1 0 0,0 1 0,0 0 1,0 0-1,-1 1 0,-2-1 241,7 3-324,1 0 0,-1 1 0,1-1 0,-1 1-1,1 0 1,-1 0 0,1 0 0,-1 0 0,-1 0 324,3 1-494,-1-1-1,1 0 1,-1 1 0,1 0 0,-1-1-1,1 1 1,-1 0 0,1 0 0,-1-1-1,1 1 1,0 0 0,0 1 0,-1-1-1,1 0 1,0 0 494,-1 2-1041,0 0 1,1 0-1,-1 0 1,1 0-1,-1 0 1,1 0-1,-1 3 1041,2-5-97,-10 29 161</inkml:trace>
  <inkml:trace contextRef="#ctx0" brushRef="#br0" timeOffset="992.665">1496 280 7808,'-1'-7'777,"-1"1"0,0 0-1,0-1 1,0 1 0,-3-6-777,-2-3 1236,6 13 1,1 2 342,-3 71 3232,-10 59-4811,4-60 287,1 59-287,15 56 551,-3-145-1055,2 0 1,1 1-1,8 21 504,-13-56-2419,0 0 0,0 0 0,1 0 0,0 0-1,1 2 2420,6 8-3818</inkml:trace>
  <inkml:trace contextRef="#ctx0" brushRef="#br0" timeOffset="1323.096">1711 306 14208,'-10'3'1322,"14"-2"1346,11 2-1795,-10 1-766,0 0 0,0-1-1,-1 2 1,1-1 0,-1 1-1,0-1 1,-1 1 0,1 0-1,-1 0 1,0 1 0,1 1-107,5 10 130,-1 0 0,-1 0 0,-1 1 1,0 0-1,-1 1 0,-1-1 0,-1 1 0,0 5-130,2 39 461,-3 49-461,-2-109 12,0 26-322,-1 0-1,-2 5 311,-7 10-3314,-7-2-5230,5-20 3360</inkml:trace>
  <inkml:trace contextRef="#ctx0" brushRef="#br0" timeOffset="1752.647">1364 765 12544,'8'0'64,"-1"0"283,0 0-1,0 0 1,0-1-1,0 0 1,0 0 0,0 0-1,-1-1 1,7-3-347,201-66 3541,68-8-3541,-276 77 43,1 0-1,0 0 1,0 1 0,-1 0-1,1 0 1,0 1 0,0-1-1,0 2 1,0-1 0,7 2-43,-9 11 234,6 26 22,-2 0 0,-2 0 0,-2 1 0,-1-1 0,-2 1 0,-1 0-256,-1-30 34,1 0 0,0 0 0,1 0 0,0 0 0,2 2-34,2 12 108,-2-27-322,1-3-153,-1-1-1,0 0 1,0 0-1,0 0 1,-1 0-1,0-1 1,-1 0-1,1 1 1,-2-1-1,1 0 0,-1 0 1,0 0-1,0 0 1,-1-6 367,0-15-1072,-2-1-1,0 1 1,-5-17 1072,-16-161-1250,7 42 1988,16 163-617,0 2-10,0-1 1,0 0-1,0 0 1,0 0-1,-1 1 0,1-1 1,0 0-1,0 0 1,0 0-1,-1 1 0,1-1 1,0 0-1,-1 0 1,1 1-1,0-1 0,-1 0 1,1 1-1,-1-1 1,1 1-1,-1-1 0,0 0 1,1 1-1,-1-1 1,0 1-112,0-1 1685,1 1-939,-4 13 196,3-6-983,5-5-860,-2-3 184,1 0 0,0 0 0,-1 1-1,1-1 1,0 1 0,0-1-1,-1 1 1,1 0 0,0 0-1,0 0 1,0 1 0,-1-1-1,1 1 1,0-1 0,-1 1-1,4 1 718,19 6-2602</inkml:trace>
  <inkml:trace contextRef="#ctx0" brushRef="#br0" timeOffset="2292.551">2405 542 15616,'-4'-3'239,"0"-1"0,-1 1 0,1 0 0,-1 0 0,0 1 0,0 0 0,0 0 0,0 0 0,-1 0 0,1 1 0,-2-1-239,4 2 130,0-1-1,0 1 1,0 0 0,0 0 0,0 0-1,0 1 1,0-1 0,0 1 0,0 0 0,0-1-1,0 1 1,1 0 0,-1 1 0,0-1-1,1 0 1,-1 1 0,1 0 0,-1-1-1,1 1 1,0 0 0,-2 2-130,-2 4 27,0-1 0,0 1 0,1 1 0,0-1 0,1 1 0,0 0 0,0 0 0,1 1 0,0-1 0,1 0 1,0 1-1,0 0 0,1 0 0,0 2-27,0-3 19,1 0-1,0 0 1,0 0 0,1 0 0,0 0 0,1 0 0,0 0-1,0-1 1,1 1 0,0-1 0,0 1 0,1-1 0,0 0 0,0 0-1,4 4-18,-6-10 7,0 0-1,-1 0 1,1-1-1,0 1 0,0 0 1,0-1-1,1 1 1,-1-1-1,0 0 0,0 1 1,1-1-1,-1 0 1,1-1-1,-1 1 0,1 0 1,-1-1-1,1 1 1,-1-1-1,1 0 0,-1 0 1,1 0-1,0 0 1,-1 0-1,1-1 0,-1 1 1,1-1-1,-1 1 1,1-1-1,-1 0 0,2-1-6,1 0 15,0-1 0,0 0 0,0 0-1,0 0 1,-1 0 0,1-1 0,-1 0-1,0 0 1,0 0 0,-1 0 0,1-1 0,-1 0-1,2-2-14,1-4 0,-1 1-1,-1-1 0,0 0 0,0-1 1,-1 1-1,0-1 0,0-7 1,0-12 13,-1 0 1,-2-9-14,2 56 21,1-1 0,0 0 1,1 0-1,1 0 0,3 6-21,15 41 14,-1-5 76,-3 0 0,9 48-90,-24-87 17,-1 1 1,-1-1-1,-1 0 0,0 1 1,-2-1-1,0 1 0,-1-1 0,0 1 1,-2-1-1,0 0 0,-3 6-17,1-8 61,-1 1-1,0-1 1,-2 0-1,1 0 1,-2-1-1,0 0 0,-1-1 1,0 0-1,-3 0-60,10-10 26,0 0-1,0 0 1,0-1-1,-1 0 1,0 0 0,0 0-1,0-1 1,0 1-1,0-1 1,0 0-1,-1-1 1,1 1-1,-5 0-25,5-2 9,0 0 0,1 0-1,-1-1 1,0 1 0,0-1 0,0 0-1,0 0 1,1-1 0,-1 1-1,1-1 1,-1 0 0,1-1-1,0 1 1,-1-1 0,1 1 0,0-1-1,-3-3-8,-4-5-397,1 0 0,0 0-1,0 0 1,1-1 0,1-1-1,0 0 1,1 0 0,0 0-1,1-1 1,0-1 397,-4-11-2105,1-1 0,2 0-1,0 0 1,-1-25 2105,5 20-7214,2-28 7214,1 60-18,0-91-707</inkml:trace>
  <inkml:trace contextRef="#ctx0" brushRef="#br0" timeOffset="2674.185">2542 207 12032,'-1'2'208,"1"0"0,-1 1 0,1-1 0,0 0 0,0 0 0,0 0 0,1 0 0,-1 0 0,0 1 0,1-1 0,-1 0 1,1 0-1,0 0 0,0 0 0,0 0 0,0 0-208,23 31 1900,0-1-1071,-12-9-527,-1 0 0,0 0 0,-2 1-1,-1 0 1,4 23-302,3 29 279,-1 21-279,4 19 367,-13-106-263,1-12-60,5-14 21,6-40 52,-13 41-51,0-1 0,1 0 0,1 1-1,1 0 1,0 0 0,2-1-66,1 7 21,-9 8-19,0 0-1,0 1 0,0-1 0,0 1 1,1 0-1,-1-1 0,0 1 1,0 0-1,1 0 0,-1 0 0,0 0 1,0 0-1,1 0 0,-1 0 0,0 0 1,0 0-1,1 1 0,-1-1 1,0 0-1,0 1 0,0-1 0,1 1-1,2 1 10,-1 0 0,1 1 0,-1-1-1,0 1 1,1-1 0,-1 1-1,2 3-9,3 3 40,0 1 0,-1 1 0,0-1 0,4 11-40,7 26 32,-4-8-5375,-8-23-5217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1:1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318 359 11264,'42'-33'2230,"-28"21"-1586,0 0 0,0 1 0,1 1 0,1 0-1,0 2 1,0-1 0,1 2 0,12-4-644,-21 8 88,0 1 0,0 1 0,1-1 0,-1 1 0,0 0 0,1 1 0,-1 0 0,0 1 0,8 0-88,-13 0 30,1 0-1,-1 0 1,1 1 0,-1-1 0,0 1 0,1 0 0,-1 0 0,0 0 0,0 0 0,0 0 0,0 1 0,-1-1 0,1 1 0,-1 0 0,1 0 0,-1 0 0,0 0 0,0 0 0,-1 0 0,1 1-1,0-1 1,0 4-30,2 6 58,0 0 0,-1 0-1,-1 0 1,0 1 0,-1 0-1,0-1 1,-1 1 0,-1 5-58,-2 8 95,0 0 0,-1-1 0,-7 21-95,6-32 43,0-1-1,-1 0 1,0 0 0,-1 0-1,-1 0 1,0-1 0,0-1-1,-2 1 1,0-2 0,-6 7-43,16-17 4,1-1 0,-1 1 0,0-1 0,0 1 1,1-1-1,-1 0 0,1 1 0,-1-1 0,0 0 0,1 1 1,-1-1-1,1 0 0,-1 0 0,1 1 0,-1-1 0,1 0 1,-1 0-1,1 0 0,-1 0 0,1 1 0,-1-1 0,1 0 1,-1 0-1,1 0 0,0 0-4,-1 0 2,43 6-5,-31-5 19,0 1 0,0 0-1,0 0 1,0 2 0,0-1-1,-1 1 1,11 6-16,-18-8 6,19 10 22,-1 1 1,0 0-1,-1 2 1,16 14-29,-31-24 6,-1 1 1,0 0-1,0-1 0,-1 1 1,1 1-1,-1-1 1,0 1-1,2 5-6,-5-7 6,1-1-1,-1 0 1,0 1 0,0-1-1,0 1 1,-1 0 0,1-1-1,-1 1 1,0 0 0,-1-1-1,1 1 1,-1-1 0,0 1-1,0-1 1,0 1-6,-4 9 24,-1-1 1,-1 0-1,1 0 1,-2-1-1,0 0 1,0 0-1,-1-1 1,-1 0-1,0 0 0,-3 2-24,0-1 50,-1 0-1,0-1 1,-1 0-1,0-1 1,-1-1-1,0-1 1,0 0-1,-3 1-49,14-8-8,0 1 0,0-1-1,0 0 1,0 0 0,0 0 0,0-1 0,0 0-1,0 0 1,-1 0 0,1 0 0,0-1 0,0 0 0,0 0-1,0 0 1,0-1 0,-1 0 8,-4-3-606,0 0 0,1 0 0,0-1 0,0 0 0,1-1 0,-1 0 0,0-1 606,-32-30-12245</inkml:trace>
  <inkml:trace contextRef="#ctx0" brushRef="#br0" timeOffset="568.972">762 95 11648,'-3'0'103,"1"0"1,-1-1-1,1 1 1,-1-1 0,1 0-1,-1 1 1,1-1 0,0 0-1,-1 0 1,1-1-1,0 1 1,0 0 0,0-1-1,0 1 1,0-1 0,0 0-1,0 0 1,0 1-1,1-1 1,-1 0 0,0-2-104,-2-1 80,0-1 1,-1 1 0,1 0-1,-1 1 1,0-1 0,-1 1 0,1 0-1,-1 0 1,1 1 0,-1-1-1,0 1 1,-1 1 0,1-1-1,0 1 1,-1 0 0,1 1 0,-1-1-1,0 1 1,1 0 0,-1 1-1,0 0 1,0 0 0,1 0 0,-1 1-1,0 0 1,1 1 0,-2-1-81,-13 5 173,0 1 0,1 1 0,0 0 1,1 2-1,-1 0 0,2 1 0,-18 14-173,-1 2 116,2 3 0,1 1 0,1 1 0,1 2 0,2 1-1,2 1 1,-22 37-116,35-50 42,2 0-1,0 2 0,2-1 1,1 2-1,-1 3-41,6-12 22,1-1 0,1 1 0,0 0 0,1 0 0,1 0 0,1 1 0,0-1 0,1 0 0,1 1-22,3 9 32,0-1 0,2 0-1,1-1 1,1 0-1,1 0 1,7 11-32,3 1 72,1-1 0,3 0 0,21 25-72,-27-39 70,1 0 1,1-2-1,1 0 0,0-1 1,2-1-1,0-1 1,7 2-71,-15-10 31,1 0 1,0-2 0,1 0 0,0 0 0,0-2 0,1 0-1,-1-1 1,1-1 0,0-1 0,0 0 0,0-1-1,7-1-31,2-1 59,0-2 0,-1 0 0,1-2 0,-1-1 0,1-1 0,-2-1 0,1-1 0,-1-1 0,-1-2 0,0 0-1,0-1 1,-2-2 0,1 0 0,-2-2 0,0 0 0,-1-1 0,-1-1 0,-1-1 0,-1-1 0,0 0 0,9-18-59,-11 14 90,-2-1 0,0-1 0,-2 0 1,-1 0-1,-1-1 0,-2 0 0,0-1 1,-2 0-1,-1 0 0,-2 0 0,0 0 1,-2 0-1,-3-17-90,2 34 27,-1-1 0,-1 1 0,0 0 0,-1 0-1,0 0 1,0 1 0,-2-1 0,1 1 0,-1 1 0,-1-1 0,0 1 0,0 0 0,-1 0 0,-1 1-1,0-1-26,-18-14 95,-2 0-1,-1 2 0,-1 1 0,-10-5-94,14 10 9,-192-132-4211,135 98-811,9 7-3563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1:0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0 907 7424,'0'0'1557,"0"0"22,0 0-214,2-7-21,33-117 2464,-6-2 0,12-120-3808,-39 216 191,5-33 87,-6 57-247,0 0 0,1 1 0,0-1 0,0 1-1,0 0 1,0-1 0,1 1 0,0 0-1,1-1-30,-3 5 6,0 0 1,0 0-1,0 0 0,0 0 0,0 0 0,0 0 0,1 0 0,-1 0 0,0 0 0,0 1 0,1-1 0,-1 0 0,1 1 0,-1-1 1,0 1-1,1 0 0,-1-1 0,1 1 0,-1 0 0,1 0 0,-1 0 0,1 0 0,-1 0 0,1 0 0,-1 0 0,1 1 1,-1-1-1,0 1 0,1-1 0,-1 1 0,0-1 0,1 1 0,-1 0 0,0-1 0,1 1 0,-1 0 0,0 0 0,0 0-6,7 5 23,0 1 0,0 0 0,0 1 0,-1-1 0,0 2-23,-3-5 17,52 64 186,-3 1 1,-3 3-1,16 36-203,-28-40-2125,0 10 2125,-24-44-3372,-12-27 1459,0-1 1,-1 1-1,0 0 1,0 0-1,0 0 1,-1 4 1912,0 13-2304</inkml:trace>
  <inkml:trace contextRef="#ctx0" brushRef="#br0" timeOffset="325.676">32 745 5888,'16'-6'0,"5"1"1536,5-17 128,1-8 128,-1 9 128,-4 3-1536,13-10 0,3-3-128,5 15 0,5 6-256,5 4 0,0 0-10112</inkml:trace>
  <inkml:trace contextRef="#ctx0" brushRef="#br0" timeOffset="653.724">821 448 11392,'5'5'-3,"-3"-2"111,1 0 0,0 0 0,-1 0-1,0 1 1,1-1 0,-1 0-1,0 3-107,-1-4 57,-1-1-1,0 0 0,1 1 1,-1-1-1,0 1 1,0-1-1,0 0 0,0 1 1,-1-1-1,1 1 0,0-1 1,0 0-1,-1 1 0,1-1 1,-1 0-1,1 1 0,-1-1 1,0 0-1,1 0 1,-1 0-1,0 1 0,0-1 1,0 0-57,-53 63 1805,22-28-185,-15 24-1620,39-48 160,0 0 0,1 0 0,0 1-1,2-1 1,-1 2 0,1-1-1,-1 8-159,4-15 38,1 0 0,0 0 0,0 1-1,1-1 1,0 0 0,0 0 0,0 1-1,1-1 1,0 0 0,0 2-38,0-6 16,0 1 0,-1-1 0,1 0 0,0 0 0,1 0 0,-1 0 0,0 0 0,0 0 0,1 0 0,-1 0 0,1 0 0,0 0 0,-1-1 1,1 1-1,0-1 0,0 1 0,0-1 0,0 0 0,0 0 0,1 0 0,-1 0 0,0 0 0,0 0 0,1-1 0,-1 1 0,0-1 0,2 1-16,9-1 63,0 0 0,-1 0 0,1-1 0,-1 0 0,0-1 0,1-1 0,-1 0 0,8-3-63,23-9 29,29-16-29,-34 13-2517,-1-1-9045</inkml:trace>
  <inkml:trace contextRef="#ctx0" brushRef="#br0" timeOffset="989.319">1158 136 13696,'-4'14'0,"-2"10"2304,4-12 127,-6-2-1407,6 9 128,-1 3-768,3 17 0,3 19-256,3 3 128,0 10-128,8 3 0,-2 3-128,0-14 0,-2-7-2816,0-15 1,-5-12-4993,1-3-640,0 0 10880</inkml:trace>
  <inkml:trace contextRef="#ctx0" brushRef="#br0" timeOffset="1333.158">846 649 6016,'5'-2'1173,"148"-60"4822,-135 57-4984,1-1 0,15 0-1011,30-10 1540,-44 8-1287,1 2 1,0 0-1,0 2 0,0 0 1,16-1-254,-30 5 30,-1 0 1,0 0 0,0 1-1,0-1 1,0 1 0,0 1-1,0-1 1,0 1 0,0 0-1,-1 1 1,1-1 0,0 1-1,-1 0 1,0 0 0,0 1-1,0 0 1,0-1 0,-1 2-1,1-1 1,-1 0 0,0 1-1,1 3-30,1 0 42,-1 1-1,0 0 1,0 1-1,-1-1 0,0 1 1,-1 0-1,0 0 0,0 4-41,4 23 320,0 26-320,-1-11 139,-5-38-1072,-1-10-7222,0-4 1990</inkml:trace>
  <inkml:trace contextRef="#ctx0" brushRef="#br0" timeOffset="1334.158">1403 310 8192,'0'0'0,"0"0"768,0 0 128,10-14 640,-10 14 128,4-14-1024,-4 14 128,0 0-640,0 0 128,0 0-256,0 0 128,0 0-11008</inkml:trace>
  <inkml:trace contextRef="#ctx0" brushRef="#br0" timeOffset="1895.53">1661 422 14336,'-6'42'661,"2"1"0,1-1 1,3 0-1,1 1 0,2-1 0,6 26-661,-7-59 38,0 1-1,1 0 0,0-1 0,0 0 1,3 6-38,-4-12 5,-1-1 1,0 0 0,1 0 0,-1 0-1,1 0 1,-1 0 0,1 0 0,0 0 0,0 0-1,0-1 1,1 1-6,-2-1 1,0 0 0,0-1 1,0 0-1,0 1 0,0-1 0,1 1 0,-1-1 1,0 0-1,0 0 0,0 0 0,0 0 1,1 0-1,-1 0 0,0 0 0,0 0 0,0 0 1,1-1-1,-1 1 0,0 0 0,0-1 0,0 1 1,0-1-1,1 0-1,9-5 27,-1-1 0,0-1 1,0 0-1,-1 0 1,0-1-1,-1 0 0,0 0 1,0-1-1,4-8-27,3-5 56,-2 0 0,0-1-1,-2 0 1,0-2-56,-2 1 28,-6 17-17,0-1 0,0 1 0,1 0 0,0 0 0,1 0 0,-1 1 0,2 0 0,-1 0 0,1 0 0,0 0 0,4-3-11,-8 8 171,-1 6 192,9 83 459,-8-59-686,1-1 0,1 1-1,1-1 1,6 13-136,-11-38-13,1 0 0,0 0 0,0 0 0,0 0 0,0-1 0,0 1 0,0 0 0,0 0 0,0-1 0,1 1 0,-1-1 0,2 2 13,-2-3-117,0 1-1,0-1 0,0 1 1,-1-1-1,1 1 1,0-1-1,0 0 0,0 1 1,0-1-1,0 0 1,0 0-1,0 0 0,0 0 1,0 0-1,0 0 1,0 0-1,0 0 0,0 0 1,0-1 117,2 0-249,0 0-1,-1 0 1,1-1 0,-1 1 0,0-1-1,0 1 1,1-1 0,-1 0-1,0 0 1,0 0 0,-1 0 0,1-1-1,0 1 1,-1 0 0,1-1 0,0-2 249,2-4-134,-1 0 0,1-1 0,-2 1 0,1-1 0,-2 0-1,1 0 1,-1 1 0,-1-1 0,0 0 0,0 0 0,-1 0 0,0 0 0,0 0 134,-6-28-531,-2 1 0,-10-27 531,15 51-11,-5-16 16,-12-40 502,-23-51-507,43 118 152,-1-1 0,1 0 0,0 0 0,-1 1 0,0-1 0,1 0 0,-1 1 0,0 0 0,-1-1 0,1 1 0,0 0 0,0 0 0,-1 0 0,1 1 0,-1-1 0,0 0-152,0 8 341,2-3-449,0 1 37,0-1 0,0 1 1,1-1-1,-1 0 0,1 1 1,-1-1-1,1 1 0,0-1 1,0 1-1,1 0 0,-1-1 1,1 0-1,0 1 0,0-1 1,0 1-1,0-1 1,1 0-1,-1 0 0,1 2 71,8 6-9386</inkml:trace>
  <inkml:trace contextRef="#ctx0" brushRef="#br0" timeOffset="2228.392">2373 1 15488,'0'0'0,"0"17"1791,0 3 129,0 8-1152,6 15 0,6 16-384,-6 6 0,-6 6-256,0 10 128,0 5-128,0-11 0,0-6-256,0-10 0,0-7-4864,0-15 1,0 1-2305</inkml:trace>
  <inkml:trace contextRef="#ctx0" brushRef="#br0" timeOffset="2558.954">2178 497 8960,'10'26'0,"6"13"896,-16-39 128,8-12 512,7-1 128,11-1-1280,2 0 128,7 6-128,-1 0 128,5 2-256,-1 4 127,-5-2-7038,3 4-1,-3 0 6400</inkml:trace>
  <inkml:trace contextRef="#ctx0" brushRef="#br0" timeOffset="2887.135">2630 438 15232,'0'0'0,"10"-26"1919,-10 26 1,6-11-1280,-6 11 0,15 19-256,-1 5 0,4 13-256,-2 1 128,3 5-128,-1-5 0,6-1 0,-2-5 0,-1-9-768,-1-3 128,-4-8-5631,2-12-1,1 0 1664</inkml:trace>
  <inkml:trace contextRef="#ctx0" brushRef="#br0" timeOffset="3233.385">3129 385 17535,'-8'19'0,"-4"15"1280,-13 7 0,-9 9-512,-7 11 0,-7 10-512,-3 13 128,-2 15-256,-1-3 128,1 1-256,6-4 0,-1-1-5888,11-17 1,0 0-385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1:1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7424,'1'8'216,"1"4"1229,-1-23 1736,-1 11-3140,0 0-1,0 0 1,0 0-1,0 0 0,0 1 1,1-1-1,-1 0 1,0 0-1,0 0 0,0 0 1,0 0-1,0 0 1,0 0-1,0 0 0,0 0 1,1 0-1,-1 0 1,0 0-1,0 0 0,0 0 1,0 0-1,0 0 1,0 0-1,0 0 0,1 0 1,-1 0-1,0 0 1,0 0-1,0 0 0,0 0 1,0 0-1,0 0 1,0 0-1,0 0 0,1 0 1,-1-1-1,0 1 1,0 0-1,0 0 1,0 0-1,0 0 0,0 0 1,0 0-1,0 0 1,0 0-1,0 0 0,0-1 1,0 1-1,0 0 1,0 0-1,1 0 0,-1 0 1,0 0-1,0 0 1,0 0-1,0 0 0,0-1 1,0 1-1,0 0-40,10 17 864,13 33 27,-10-13-573,-2 1-1,-1 1 1,-2-1 0,-2 1 0,-2 1-1,0 31-317,-5 52 1507,-11 66-1507,10-169 72,-2 39 202,4-55-242,1 1-1,-1-1 1,1 1-1,-1-1 1,1 0-1,1 1 1,-1-1-1,1 0 1,-1 1-1,3 2-31,-2-5 12,-1 0 0,1 0 0,0-1 0,0 1 0,0-1 0,0 1 0,0-1 0,0 0 0,1 0 0,-1 1 0,0-2 0,0 1 0,1 0 0,-1 0 0,1-1 0,-1 0 0,1 1 0,-1-1 0,1 0 0,-1 0 0,3 0-12,7-1 44,0 0 0,0-1 0,11-2-44,52-15 273,-43 10-144,0 1 0,0 2 0,0 1 0,0 1 0,3 2-129,-28 2-139,23 0 45,-10-2-2937,-1-2-9726</inkml:trace>
  <inkml:trace contextRef="#ctx0" brushRef="#br0" timeOffset="406.328">497 214 8448,'7'3'180,"3"0"1252,0 1 1,-1 0-1,1 1 0,0 1-1432,-9-5 2005,-1-1-554,2-1-1301,0 1 0,-1 0 0,1-1 0,-1 1-1,1-1 1,-1 1 0,1-1 0,-1 0 0,1 0 0,-1 1 0,0-1 0,1-1-150,7-3 227,71-25 889,2 3 0,76-14-1116,-57 16-1936,-1-4-4013,-95 27 4415,2-1-508,-2 2-3640,-5 1 3570</inkml:trace>
  <inkml:trace contextRef="#ctx0" brushRef="#br0" timeOffset="749.824">805 78 7680,'14'0'0,"7"0"1664,-21 0 0,12 8 256,-14 23 0,-12 19-1536,9 3 128,-1 12 0,0 6 127,2 10-383,4-16 0,4-2-128,2-8 128,3-6-256,-1-11 128,2-1-13183</inkml:trace>
  <inkml:trace contextRef="#ctx0" brushRef="#br0" timeOffset="1221.007">1215 334 7552,'-4'109'843,"1"-60"-100,3 0 0,1 0 0,3 1-743,-3-39 111,1-1 0,0 0 0,0 0 1,1 0-1,1 0 0,0-1 0,0 1 1,1-1-1,0 0 0,0 0 0,1-1 0,0 0 1,1 0-1,7 7-111,-14-14 25,0-1 0,0 0 0,1 1 0,-1-1 0,0 0-1,0 1 1,1-1 0,-1 0 0,0 0 0,1 1 0,-1-1 0,0 0 0,1 0 0,-1 0 0,1 1 0,-1-1 0,0 0-1,1 0 1,-1 0 0,1 0 0,-1 0 0,0 0 0,1 0 0,-1 0 0,1 0 0,-1 0 0,1 0 0,-1 0 0,0 0 0,1 0-1,-1 0 1,1 0 0,-1 0 0,0-1 0,1 1 0,-1 0 0,1 0 0,-1 0 0,0-1 0,1 1 0,-1 0 0,0 0-1,0-1 1,1 1 0,-1 0 0,0-1 0,0 1 0,1 0 0,-1-1 0,0 1 0,0-1 0,0 1 0,1 0 0,-1-1-1,0 1 1,0-1 0,0 1 0,0-1 0,0 1 0,0 0 0,0-1 0,0 1 0,0-1 0,0 1 0,0-1-25,-2-30 1068,-18-56 236,-12-25-1304,11 40 104,15 47-60,0-1 1,2 0-1,0-1 1,2 1-1,1 0 1,2-1-1,0 1 0,1-2-44,1 9 38,0 1-1,1-1 1,1 1-1,1 0 1,0 0-1,2 0 1,0 1-1,0 0 1,2 1-1,0-1 1,8-8-38,-17 24 37,1-1-1,-1 0 1,1 1 0,-1 0 0,1-1-1,0 1 1,-1 0 0,1 0 0,0 0-1,0 0 1,0 0 0,0 0 0,0 0-1,0 1 1,0-1 0,0 1 0,0-1 0,0 1-1,0 0 1,0 0 0,0 0 0,0 0-1,1 0 1,-1 1 0,0-1 0,0 0-1,0 1 1,0 0 0,0-1 0,0 1-1,0 0 1,-1 0 0,1 0 0,0 0-1,0 1 1,1 0-37,3 3 107,0 0-1,0 0 1,0 1 0,0-1-1,-1 1 1,0 1-1,0-1 1,0 1-1,0 2-106,10 18 246,-2 1-1,0 1 0,-2 1-245,-7-20 121,-1 0-1,0 0 1,-1 1-1,0-1 1,-1 1-1,0 0 1,0-1 0,-1 1-1,-1 0 1,-1 7-121,2-15 37,-1-1 1,0 1-1,0-1 1,0 1 0,0-1-1,-1 1 1,1-1-1,-1 0 1,0 1 0,1-1-1,-1 0 1,0 0-1,0 0 1,0-1 0,-1 1-1,1 0 1,0-1-1,-1 1 1,1-1 0,0 0-1,-1 0 1,0 0-1,-1 0-36,-8 3 51,0-1 1,-1-1 0,1 0 0,-9 0-53,10 0 33,-2-1-67,-3 1-209,0 0 1,-1-1 0,-9-2 242,22 1-667,-1-1 0,1 1 0,-1-1 0,0-1 0,1 1 0,-3-2 667,4 2-692,1 0 0,0 0 0,0 0 0,1 0 0,-1-1 0,0 1 0,0-1 0,1 1 0,-1-1 0,0 0-1,1 1 1,0-1 0,-1-1 692,-12-19-4394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1:2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7680,'21'5'768,"-21"-4"-746,1-1 0,-1 0-1,0 0 1,0 0 0,0 0 0,0 0 0,1 0 0,-1 0 0,0 0 0,0 0-1,0 0 1,1 0 0,-1 0 0,0 0 0,0 0 0,1 0 0,-1 0 0,0 0-1,0 0 1,0 0 0,0 0 0,1 0 0,-1 0 0,0-1 0,0 1 0,0 0-1,1 0 1,-1 0 0,0 0 0,0 0 0,0 0 0,0-1 0,0 1 0,1 0 0,-1 0-1,0 0 1,0 0 0,0-1 0,0 1-22,5-7 716,7-10 1696,-7 15-1273,-2 11-435,-3 52 683,-2 0 0,-4 16-1387,-1 1 511,2-12-157,-4 98 476,9-136-593,2 0 0,0 0 1,2-1-1,6 23-237,-9-45 44,1 0 1,-1 0-1,1 0 0,0 0 0,1 0 0,-1 0 1,1-1-1,0 1 0,0-1 0,0 0 0,2 2-44,-3-4 38,0-1 0,1 1 0,-1 0 0,0-1-1,1 1 1,-1-1 0,1 0 0,-1 0 0,1 0-1,0 0 1,-1 0 0,1 0 0,0-1 0,0 1-1,0-1 1,-1 0 0,1 0 0,0 0-1,0 0 1,0-1 0,2 0-38,58-17 333,-48 12-251,-1 1 0,1 1 0,0 1 0,2 0-82,80-10 938,-73 9-2789,2-1-3846,0-1-5335,-11 2 10371</inkml:trace>
  <inkml:trace contextRef="#ctx0" brushRef="#br0" timeOffset="472.931">458 115 10752,'34'18'1152,"-33"-18"-1107,-1 0 0,0 0 0,0 1 0,1-1 1,-1 0-1,0 0 0,0 1 0,0-1 1,1 0-1,-1 1 0,0-1 0,0 0 0,0 1 1,0-1-1,0 0 0,0 1 0,1-1 0,-1 1 1,0-1-1,0 0 0,0 1 0,0-1 1,0 0-1,-1 1 0,1-1 0,0 1 0,0-1 1,0 0-1,0 1 0,0-1 0,0 0 0,-1 1 1,1-1-1,0 0-45,0 1 84,-1-1 1,1 0-1,0 0 1,0 0-1,0 1 0,0-1 1,0 0-1,0 0 1,0 0-1,-1 1 1,1-1-1,0 0 0,0 0 1,0 0-1,0 1 1,0-1-1,0 0 1,0 0-1,0 1 1,0-1-1,0 0 0,0 0 1,0 1-1,0-1 1,0 0-1,0 0 1,1 0-1,-1 1 0,0-1 1,0 0-1,0 0 1,0 0-1,0 1 1,0-1-1,1 0 0,-1 0 1,0 0-1,0 0 1,0 1-1,0-1 1,1 0-1,-1 0 1,0 0-1,0 0 0,0 0 1,1 0-1,-1 0 1,0 0-1,0 1-84,8 0 368,-1-1 0,0 1 0,1-1 0,-1 0 0,0-1-1,0 0 1,8-1-368,58-17 793,-31 8-364,-18 5-125,1 2 0,-1 0 0,1 2 0,16 0-304,-29 2-166,0 1 0,1 1-1,-1 0 1,6 2 166,-8-1-904,0 0 1,-1 1-1,1 0 0,-1 0 0,8 6 904,28 14-14335,-33-17 13695</inkml:trace>
  <inkml:trace contextRef="#ctx0" brushRef="#br0" timeOffset="804.3">782 151 8064,'13'-4'-83,"8"-1"1522,-19 6-210,-8 5 175,4-4-1136,0 0 0,0-1 0,0 1 0,0 0 0,1 1 0,-1-1-1,1 0 1,-1 0 0,1 1 0,0-1 0,0 1 0,0-1 0,0 1 0,1 0 0,-1-1 0,1 1 0,-1 0 0,1 1-268,-1 8 474,1 0-1,0 0 1,2 8-474,0-2 518,-3 209 1081,-2-87-1064,3-126-1017,1 0 1,0 0-1,1 0 1,2 8 481,3 2-4320,4 1-3301,-2-3 4379</inkml:trace>
  <inkml:trace contextRef="#ctx0" brushRef="#br0" timeOffset="1475.841">1609 1 8064,'-6'39'917,"6"-35"107,0-4 128,0 0-64,0 0-640,0 0-107,0 0-42,0 0 64,0 0 42,0 0 107,0 0 107,0 0 21,0 0-1,0 0-20,0 0-86,-2 4-42,-4 14-276,0 0 0,2 0 0,0 0 0,1 1 0,0-1 0,2 8-215,0 12 262,2-1-1,6 34-261,-5-43 62,0 1 0,-2-1 0,-2 1 0,0 2-62,-20 113 288,9-65-162,6-34 186,1 20-312,7-18-5880,-1-47-4061</inkml:trace>
  <inkml:trace contextRef="#ctx0" brushRef="#br0" timeOffset="2076.692">1169 178 8960,'38'10'1408,"-38"-10"-1386,0 0 1,0 0 0,0 0-1,0 0 1,0 0 0,0 0-1,0-1 1,0 1 0,0 0-1,0 0 1,0 0 0,0 0-1,0 0 1,0 0 0,0 0-1,0-1 1,0 1 0,0 0-1,0 0 1,0 0 0,0 0-1,1 0 1,-1 0 0,0 0-1,0 0 1,0-1 0,0 1-1,0 0 1,0 0 0,0 0-1,0 0 1,0 0 0,0 0-1,1 0 1,-1 0 0,0 0-1,0 0 1,0 0 0,0 0-1,0 0 1,0 0 0,0 0-1,0 0 1,1 0 0,-1 0-1,0 0 1,0 0 0,0 0-1,0 0 1,0 0 0,0 0-1,0 0 1,1 0 0,-1 0-1,0 0 1,0 0 0,0 0-1,0 0 1,0 0 0,0 0-1,0 0 1,0 0 0,1 0-1,-1 0-22,-1-7 538,0 3-326,1 1 0,-1-1 0,1 1 0,0-1 0,0 1 0,1-1 0,-1 1 0,0-1 0,1 1 0,0-1 0,0 1 0,0-1 0,0 1 0,1 0 0,-1 0 0,1 0 0,0 0 0,0 0-1,2-3-210,6-3 173,1-1 0,0 2 0,0-1 0,1 2 0,0-1 0,1 2 0,-1 0 0,1 0 1,0 1-1,1 0 0,-1 2 0,14-3-174,-11 3 78,1 0-1,-1 2 1,1 0 0,-1 0-1,1 2 1,-1 0 0,0 1-1,1 1 1,-1 0 0,0 1-1,0 1-77,-8-2 40,0 0-1,-1 1 1,1 0-1,-1 0 0,0 1 1,0 0-1,0 1 0,0-1 1,-1 1-1,0 0 1,5 7-40,-3-2 56,0 1 1,-1 0 0,0 0 0,-1 1 0,-1-1 0,0 1 0,0 2-57,5 22 144,-1 1 0,-3-1 0,-1 2 0,0 31-144,-3-43 146,-2-1 0,-1 1 0,-1-1 0,-4 16-146,3-27 162,-1-1-1,0 1 1,-1-1 0,0 0 0,-1 0-1,-1-1 1,0 0 0,-8 11-162,5-10 89,-1 0 0,0-1 1,-1 0-1,-1-1 0,0-1 1,-1 0-1,0 0 0,0-1 1,-1-1-1,-1-1 0,1 0 1,-1-1-1,0 0 0,-1-2 1,0 0-1,-16 3-89,4-2 141,0-1 0,-18-1-141,34-3-214,1-1 0,-1 0 0,1-1 0,-1 0 0,1-1 0,0-1 0,-8-2 214,16 3-712,0 1 0,0-1 0,1 0 0,-1 0 0,1 0 0,-1 0 0,1-1 0,0 1 0,0-1 0,0 0 0,0 0 0,0 0 0,1-1 0,-1 1 0,1 0 0,-2-3 712,-15-26-6570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1:51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1045 4224,'6'-20'567,"-5"19"625,-5 14 1507,3-7-1885,0-3-345,-1 0 0,2 0 0,-1 0 0,0 0 0,1 1 0,-1-1 0,1 0 1,0 1-1,0-1 0,1 0 0,-1 0 0,1 2-469,-1-3 1237,0-2-554,0 0-65,0 0 22,7-47 977,-1 13-1314,-4-21 138,-3-1-1,-2 1 1,-10-54-441,4 47 491,4-1 0,1-54-491,4 99 51,-1 0-1,0 0 1,-2 0-1,0-1-50,-3-19 54,5 26-41,1 0 0,0 0 0,1-1 0,0 1 0,1 0-1,1-4-12,1 0 17,-2 0 0,0-1 0,-1-3-17,-1 5 0,1 0 0,1 0 0,1 0 0,2-7 0,9-58 0,-14 64 0,0 3 0,0 2 22,-12 25 84,-16 35-106,-7 23 0,8-17 0,-3 1 0,24-47 70,-1 0-1,0 0 0,0-1 1,-5 4-70,10-10 106,4-6-80,0 1 0,0-1 0,0 1 0,0-1 0,1 1 0,0 0 0,0-1-26,13-17 74,24-75 54,-25 68-89,0 1-1,9-10-38,-8 12 30,-8 11-9,-8 14-21,0-1 0,0 1 0,0 0 0,0-1 0,0 1 0,1 0 0,-1-1-1,0 1 1,0 0 0,0-1 0,0 1 0,0 0 0,0 0 0,1-1 0,-1 1 0,0 0 0,0 0 0,0-1-1,1 1 1,-1 0 0,0 0 0,0-1 0,1 1 0,-1 0 0,0 0 0,0 0 0,1 0 0,-1 0-1,0-1 1,1 1 0,-1 0 0,0 0 0,1 0 0,-1 0 0,0 0 0,1 0 0,-1 0 0,0 0-1,0 0 1,1 0 0,-1 0 0,0 0 0,1 0 0,-1 0 0,0 1 0,1-1 0,-1 0 0,0 0-1,0 0 1,1 0 0,-1 0 0,0 1 0,1-1 0,6 12 17,-7-11-7,25 49 220,10 33-230,-21-47 33,1-1 0,2 0 0,1-1 0,12 15-33,1 1 128,-25-39-106,-6-10-13,0 1 0,0-1 0,0 0 1,0 0-1,0 0 0,-1 1 0,1-1 1,0 0-1,0 0 0,-1 0 1,1 1-1,-1-1 0,1 0 0,-1 0 1,0 0-1,1 0 0,-1 0 0,0 0 1,0 0-1,0 0 0,1 0 1,-1-1-1,0 1 0,0 0 0,-1 0-9,1 0 3,-11 7 11,0 0 1,0-2-1,-1 1 0,0-1 0,0-1 1,-1 0-1,1-1 0,-1-1 0,-2 1-14,-1-2 0,0 0 0,0-1 0,0 0 0,0-1 0,0-2 0,-1 0 0,-4 0 0,-1 1 0,0 1 0,-1 1 0,-39 9 0,41-5 0,0-2 0,1-1 0,-6 0 0,27-2 0,-1 0 0,1 0 0,0 0 0,-1 0 0,1 0 0,-1 0 0,1-1 0,0 1 0,-1 0 0,1 0 0,-1 0 0,1 0 0,0 0 0,-1-1 0,1 1 0,0 0 0,-1 0 0,1-1 0,0 1 0,0 0 0,-1-1 0,1 1 0,0 0 0,0-1 0,-1 1 0,1 0 0,0-1 0,0 1 0,0 0 0,0-1 0,-1 1 0,1-1 0,0 1 0,0 0 0,0-1 0,0 1 0,0-1 0,0 1 0,0 0 0,0-1 0,0 1 0,0-1 0,1 1 0,-1 0 0,0-1 0,0 1 0,0-1 0,0 1 0,0 0 0,1-1 0,-1 1 0,0 0 0,0-1 0,1 1 0,-1 0 0,12-33 0,2 0 0,1 2 0,1 0 0,13-17 0,-12 20 0,1 0 0,1 1 0,15-15 0,-15 20 0,-2-1 0,0 0 0,6-16 0,0-14 0,-17 39 0,-6 14 0,0 0 0,0-1 0,0 1 0,0-1 0,1 1 0,-1 0 0,0-1 0,0 1 0,1-1 0,-1 1 0,0 0 0,0-1 0,1 1 0,-1 0 0,0-1 0,1 1 0,-1 0 0,1 0 0,-1-1 0,0 1 0,1 0 0,-1 0 0,1 0 0,-1 0 0,0-1 0,1 1 0,-1 0 0,1 0 0,-1 0 0,1 0 0,-1 0 0,1 0 0,-1 0 0,0 0 0,1 0 0,-1 0 0,1 0 0,-1 1 0,1-1 0,-1 0 0,0 0 0,1 0 0,-1 1 0,1-1 0,-1 0 0,0 0 0,1 1 0,-1-1 0,0 0 0,1 1 0,-1-1 0,0 0 0,1 1 0,-1-1 0,0 0 0,0 1 0,1 0 0,-1-1 0,38 30 22,-2 2-1,-2 2 0,-1 0 1,-1 3-1,-2 0 0,22 38-21,-32-43 0,2 0 0,2-1 0,0-1 0,17 14 0,17 19 105,-37-39-82,33 40-23,-46-52 22,-6-9 84,-5-2 1,-12 6-103,-1-1 0,0-1-1,0 0 1,0-1 0,0-1 0,-14 1-4,-10-1-1,0-1 0,-13-3 1,-32-7 63,50 4 2,-28 1-65,6 3 0,0 3 0,-34 7 0,83-9 0,0-1 0,0 0 0,0 0 0,0-1 0,0 1 0,-5-3 0,-29-1 0,36 3 0,4 1 0,1 0 0,-1 0 0,0 0 0,1 0 0,-1 0 0,0 1 0,1-1 0,-1 0 0,1 1 0,-1-1 0,1 1 0,-1 0 0,1 0 0,-1-1 0,1 1 0,0 0 0,-1 0 0,1 0 0,-1 1 0,-19 11 0,15-13 0,2-1 0,-20 5 0,10-2 0,0-1 0,1 1 0,-10-2 0,22 0 0,1 0 0,0 0 0,-1 1 0,1-1 0,0 0 0,-1 0 0,1 0 0,-1 0 0,1 0 0,0 0 0,-1 0 0,1 0 0,-1-1 0,1 1 0,0 0 0,-1 0 0,1 0 0,0 0 0,-1 0 0,1-1 0,0 1 0,-1 0 0,1 0 0,0 0 0,0-1 0,-1 1 0,1 0 0,0-1 0,0 1 0,-1 0 0,1 0 0,0-1 0,0 1 0,0 0 0,-1-1 0,1 1 0,0-1 0,0 1 0,0 0 0,0-1 0,0 1 0,0 0 0,0-1 0,0 1 0,0-1 0,0 1 0,0 0 0,0-1 0,0 1 0,0 0 0,0-1 0,7-12 0,-7 13 0,19-22 0,1 1 0,1 1 0,20-16 0,-22 21 0,-1-1 0,0-1 0,-1-1 0,-1 0 0,11-18 0,-7 2 0,-2 0 0,-2-2 0,-1 0 0,-1-4 0,2-3 0,-13 36 0,1-1 0,-1 1 0,1 0 0,0 1 0,1-1 0,0 1 0,2-3 0,24-31 0,-31 40 0,1-1 0,-1 0 0,0 1 0,1-1 0,-1 0 0,1 1 0,0-1 0,-1 1 0,1-1 0,-1 1 0,1-1 0,0 1 0,-1-1 0,1 1 0,0 0 0,0-1 0,-1 1 0,1 0 0,0 0 0,0-1 0,1 2 0,0 0 0,0 0 0,0 1 0,0-1 0,0 0 0,0 1 0,-1-1 0,1 1 0,0-1 0,-1 1 0,0 0 0,2 1 0,21 30 0,-19-25 0,28 40 0,3-2 0,1-2 0,2-1 0,17 13 0,-54-55 0,41 39 43,3-2 0,1-3-1,35 21-42,-68-49 0,-71-29 50,0 2 0,-1 3 0,-36-4-50,71 18 12,-1 1 0,1 0 1,-1 2-1,1 1 0,-20 4-12,-29 7 43,-14 6-43,47-9 2,21-5-2,0-1 0,0-1 0,-1 0 0,1-1 0,-1-1 0,1-1 0,0-1 0,-18-3 0,36 5 0,0 0 0,0 0 0,0 0 0,-1 0 0,1 0 0,0 0 0,0 0 0,0 0 0,0 0 0,0 0 0,0 0 0,-1 0 0,1 0 0,0 0 0,0 0 0,0 0 0,0 0 0,0 0 0,0 0 0,-1 0 0,1 0 0,0 0 0,0 0 0,0 0 0,0 0 0,0 0 0,0-1 0,0 1 0,-1 0 0,1 0 0,0 0 0,0 0 0,0 0 0,0 0 0,0 0 0,0 0 0,0-1 0,0 1 0,0 0 0,0 0 0,0 0 0,0 0 0,0 0 0,0 0 0,0-1 0,0 1 0,0 0 0,0 0 0,0 0 0,0 0 0,0 0 0,0-1 0,0 1 0,0 0 0,0 0 0,0 0 0,0 0 0,0 0 0,0 0 0,0 0 0,0-1 0,0 1 0,0 0 0,0 0 0,1 0 0,-1 0 0,0 0 0,13-7 0,19-3 0,6 1 0,0 1 0,0 1 0,1 3 0,-1 0 0,1 3 0,0 1 0,0 3 0,-1 0 0,1 3 0,36 9 0,-75-15 0,0 0 0,0 0 0,0 0 0,0 0 0,0 0 0,0 0 0,0 0 0,0 0 0,0 0 0,0 0 0,0 0 0,0 0 0,0 0 0,0 0 0,0-1 0,0 1 0,0 0 0,0 0 0,0 0 0,0 0 0,0 0 0,0 0 0,0 0 0,0 0 0,0 0 0,0 0 0,0 0 0,0 0 0,0 0 0,0 0 0,0 0 0,0 0 0,0 0 0,0 0 0,0 0 0,0 0 0,0 0 0,0-1 0,0 1 0,0 0 0,0 0 0,0 0 0,0 0 0,0 0 0,0 0 0,-8-6 0,-14-7 0,11 7 0,-1 1 0,0 0 0,0 1 0,0 1 0,0 0 0,-1 0 0,1 1 0,-1 1 0,0 0 0,1 1 0,-1 0 0,0 1 0,1 0 0,-1 1 0,1 1 0,0 0 0,-4 1 0,-106 44 0,116-48 0,10-8 0,12-13 0,-15 20 0,21-25 0,61-69 0,-67 79 0,1 0 0,0 1 0,1 1 0,8-5 0,-10 13 0,-10 8 0,-6 5 0,0-4 0,-1-1 0,0 1 0,-1 0 0,1 0 0,0-1 0,-1 1 0,0-1 0,1 1 0,-1-1 0,0 0 0,0 0 0,0 0 0,-3 2 0,-7 10 0,-29 29 0,33-36 0,1 0 0,0 0 0,0 1 0,0 0 0,1 1 0,0-1 0,1 1 0,-1 2 0,4-8 0,2-2 0,-1 0 0,1 0 0,0 0 0,-1 0 0,1 0 0,0 0 0,0 0 0,0 0 0,0 0 0,0 0 0,0 0 0,0 0 0,0 0 0,0 0 0,0 0 0,1 0 0,-1 1 0,0-1 0,0-1 0,0 1 0,0-1 0,0 0 0,0 1 0,1-1 0,-1 1 0,0-1 0,0 0 0,0 1 0,0-1 0,0 0 0,1 1 0,-1-1 0,0 0 0,0 1 0,0-1 0,1 0 0,-1 1 0,0-1 0,1 0 0,-1 1 0,0-1 0,1 0 0,-1 0 0,1 1 0,2-1 0,0 0 0,0 0 0,0 0 0,0-1 0,0 1 0,-1-1 0,1 1 0,0-1 0,0 0 0,0 0 0,0 0 0,-1 0 0,1-1 0,0 1 0,-1-1 0,1 0 0,46-32 0,-45 30 0,1 0 0,0 0 0,-1 0 0,0-1 0,0 0 0,0 0 0,0-1 0,1-7 0,-6-1 0,1 13 0,-1 1 0,1 0 0,-1 0 0,1 0 0,-1-1 0,0 1 0,1 0 0,-1 0 0,1 0 0,-1 0 0,1 0 0,-1 0 0,1 0 0,-1 0 0,1 1 0,-1-1 0,1 0 0,-1 0 0,1 0 0,-1 0 0,1 1 0,-1-1 0,1 0 0,-1 1 0,-16 11 0,16-11 0,0 0 0,0 1 0,0-1 0,0 0 0,0 1 0,0-1 0,0 1 0,1-1 0,-1 1 0,1-1 0,-1 1 0,1 0 0,-1-1 0,1 1 0,0-1 0,0 1 0,0 0 0,0-1 0,0 1 0,0 0 0,0-1 0,1 1 0,0 2 0,0-1 0,0 0 0,0 1 0,1-1 0,0 0 0,0 0 0,0 0 0,0 0 0,0 0 0,2 1 0,3 3 0,0 0 0,0-1 0,0 0 0,1-1 0,0 1 0,0-2 0,1 1 0,2 0 0,2 0 0,1-1 0,-1 0 0,1-1 0,0 0 0,0-2 0,-8 0 0,0 0 0,1-1 0,-1 1 0,0-2 0,0 1 0,1-1 0,-1 0 0,0 0 0,0-1 0,0 1 0,0-1 0,3-2 0,-7 3 0,-1 0 0,0 1 0,0-1 0,0 0 0,1 0 0,-1 0 0,0 0 0,0 0 0,-1 0 0,1 0 0,0 0 0,0 0 0,0 0 0,-1-1 0,1 1 0,0 0 0,-1 0 0,1-1 0,-1 1 0,0-1 0,1 1 0,-1 0 0,0-1 0,0 1 0,0-1 0,0 1 0,0 0 0,0-1 0,0 1 0,-1-1 0,1 1 0,0 0 0,-1-1 0,1 1 0,-1 0 0,1 0 0,-2-1 0,-2-6 0,0 1 0,-1 0 0,0 0 0,0 1 0,-5-6 0,4 6 0,-2-3 0,-2 0 0,1 1 0,-1 0 0,0 0 0,-1 1 0,0 1 0,0 0 0,0 0 0,-1 1 0,0 0 0,0 1 0,0 0 0,0 1 0,-1 1 0,1 0 0,-10 0 0,6 1 0,0 1 0,1 0 0,-1 1 0,1 1 0,-1 1 0,1 0 0,0 1 0,0 0 0,0 1 0,1 1 0,0 0 0,0 1 0,-6 5 0,18-11 0,0 0 0,0 1 0,1-1 0,-1 0 0,1 1 0,-1 0 0,1-1 0,0 1 0,-1 0 0,1 0 0,0 0 0,0-1 0,0 1 0,0 0 0,1 0 0,-1 1 0,0-1 0,1 0 0,0 0 0,-1 0 0,1 0 0,0 0 0,0 1 0,0-1 0,0 0 0,1 0 0,-1 0 0,1 0 0,-1 0 0,1 0 0,0 0 0,0 1 0,0 1 0,1 0 0,0 0 0,0 0 0,1 0 0,-1 0 0,1 0 0,0-1 0,0 1 0,0-1 0,0 0 0,1 0 0,-1 0 0,1-1 0,0 1 0,2 1 0,5 1 0,0-1 0,0 0 0,0-1 0,0 0 0,0 0 0,1-1 0,0-1 0,-1 0 0,7-1 0,17-1 0,0-2 0,16-3 0,-14 0 0,-1 3 0,7 1 0,-126-5 0,70 5 0,0 1 0,0 0 0,1 1 0,-1 0 0,0 1 0,0 0 0,1 1 0,-1 1 0,1 0 0,-1 1 0,1 0 0,0 1 0,1 0 0,-1 1 0,1 0 0,0 0 0,0 2 0,-6 6 0,5 1 0,12-15 0,0 1 0,0-1 0,0 0 0,0 1 0,-1-1 0,1 0 0,0 1 0,0-1 0,0 0 0,0 1 0,0-1 0,0 0 0,0 1 0,0-1 0,1 0 0,-1 1 0,0-1 0,0 0 0,0 0 0,0 1 0,0-1 0,0 0 0,1 1 0,-1-1 0,0 0 0,0 0 0,0 1 0,1-1 0,-1 0 0,0 0 0,0 0 0,1 1 0,-1-1 0,0 0 0,1 0 0,-1 0 0,0 0 0,1 0 0,-1 1 0,0-1 0,1 0 0,3 0 0,1 0 0,-1-1 0,0 1 0,1-1 0,-1 0 0,0 0 0,1 0 0,-1-1 0,2 0 0,44-20 0,-47 21 0,42-18 0,-24 11 0,0-2 0,0 0 0,-1-1 0,6-5 0,-25 16 0,-1 0 0,0 0 0,1-1 0,-1 1 0,1 0 0,-1 0 0,1-1 0,-1 1 0,0 0 0,1 0 0,-1-1 0,0 1 0,1-1 0,-1 1 0,0 0 0,0-1 0,1 1 0,-1-1 0,0 1 0,0 0 0,0-1 0,1 1 0,-1-1 0,0 1 0,0-1 0,0 1 0,0-1 0,-1 0 0,1 0 0,-1 0 0,1 0 0,-1 0 0,0 0 0,0 0 0,0 0 0,1 1 0,-1-1 0,0 0 0,0 0 0,0 1 0,0-1 0,0 1 0,0-1 0,-1 1 0,0-1 0,-30-8 0,-31 3 0,42 6 0,1 2 0,0 0 0,0 1 0,0 1 0,1 0 0,-1 2 0,1 0 0,-17 9 0,18-4 0,17-11 0,1 1 0,-1-1 0,1 1 0,-1-1 0,1 1 0,-1-1 0,1 1 0,0 0 0,-1-1 0,1 1 0,0-1 0,-1 1 0,1 0 0,0-1 0,0 1 0,0 0 0,0-1 0,-1 1 0,1 0 0,0-1 0,0 1 0,0 0 0,0-1 0,1 1 0,-1 0 0,0 0 0,1 1 0,0-1 0,0 1 0,0-1 0,1 1 0,-1-1 0,0 1 0,1-1 0,-1 0 0,1 0 0,0 0 0,-1 0 0,1 0 0,0 0 0,0 0 0,-1 0 0,1 0 0,0-1 0,0 1 0,0-1 0,0 0 0,2 1 0,48 3 0,-45-4 0,32-1 0,-1-1 0,0-2 0,11-3 0,115-28 0,-162 35 0,18-4 0,0 2 0,0 0 0,0 2 0,4 0 0,-14 1 0,-10-1 0,0 0 0,1 0 0,-1 0 0,0 0 0,0 0 0,1 0 0,-1 0 0,0 0 0,0 0 0,0 0 0,1 0 0,-1 0 0,0 1 0,0-1 0,1 0 0,-1 0 0,0 0 0,0 0 0,0 0 0,1 1 0,-1-1 0,0 0 0,0 0 0,0 0 0,0 1 0,0-1 0,1 0 0,-1 0 0,0 1 0,0-1 0,0 0 0,0 0 0,0 0 0,0 1 0,0-1 0,0 0 0,0 0 0,0 1 0,0-1 0,0 0 0,0 0 0,-3 4 0,0-2 0,-1 1 0,1 0 0,-1-1 0,0 0 0,1 0 0,-1 0 0,0 0 0,0 0 0,0-1 0,-1 0 0,-1 1 0,-59 14 0,-34-4 0,-1-3 0,-29-5 0,53-2 0,74-1 0,-3-2-41,0 1 0,1 0 0,-1 1 0,1-1 1,-1 1-1,1 0 0,-1 0 0,1 0 0,-1 1 0,1 0 0,0 0 1,-2 1 40,5-2-470,1-1-234,0 0-128,115-14-3541,-69 16 4154,1 2-1,3 3 220,-4-1-1786,0-2 1,3-2 1785,-48-2-3670,-1 0-3412</inkml:trace>
  <inkml:trace contextRef="#ctx0" brushRef="#br0" timeOffset="2441.667">473 755 3712,'3'-39'5317,"-1"-1"-1,-3-30-5316,1 18 1164,0 50-460,0 6-128,3 128 905,0 63-936,-7-115-391,-1 13 86,4-1 1,4 1-1,7 26-240,-3-186 149,-5-104-149,-2 90 0,2-1 0,9-39 0,-6 106 0,-5 15 0,0-1 0,0 1 0,0 0 0,0 0 0,0 0 0,0 0 0,1 0 0,-1 0 0,0 0 0,0 0 0,0 0 0,0 0 0,0 0 0,0 0 0,1 0 0,-1 0 0,0 0 0,0 0 0,0 0 0,0 0 0,0 0 0,0 0 0,1 0 0,-1 0 0,0 0 0,0 0 0,0 0 0,0 0 0,0 0 0,0 0 0,0 0 0,1 0 0,-1 1 0,0-1 0,0 0 0,0 0 0,0 0 0,0 0 0,0 0 0,0 0 0,0 0 0,0 0 0,0 1 0,0-1 0,1 0 0,-1 0 0,5 12 0,1 14 0,-1 0 0,-1-1 0,-1 1 0,-1 1 0,-2 15 0,3 38 0,14 48 0,-3-33 0,-18-214 79,2 20-30,-29-272-49,32 576 0,-6-104 52,-5 3-52,2-27 38,4 0 0,2 32-38,11-171 0,-3-14 0,-6 22 0,-4-1 0,-1 1 0,-3 1 0,-2-1 0,-3 2 0,-1-1 0,-3 2 0,-21-43 0,19 60 0,19 34 0,0-1 0,-1 1 0,1-1 0,0 1 0,-1-1 0,1 1 0,-1 0 0,1-1 0,0 1 0,-1-1 0,1 1 0,-1 0 0,0-1 0,1 1 0,-1 0 0,1 0 0,-1 0 0,1-1 0,-1 1 0,0 0 0,1 0 0,-1 1 0,1-1 0,-1 1 0,1-1 0,-1 0 0,1 1 0,0-1 0,-1 1 0,1-1 0,0 1 0,-1 0 0,1-1 0,0 1 0,0-1 0,-1 1 0,1-1 0,0 1 0,0 0 0,0-1 0,0 1 0,0 0 0,0-1 0,0 1 0,0-1 0,0 1 0,-3 51 0,3 0 0,4 28 0,0-5 0,-2-10 0,0 36 0,5-1 0,3 0 0,7 5 0,-10-77 0,-7-27 0,0-1 0,0 1 0,0-1 0,0 0 0,0 1 0,0-1 0,0 1 0,0-1 0,0 1 0,0-1 0,1 0 0,-1 1 0,0-1 0,0 1 0,0-1 0,1 0 0,-1 1 0,0-1 0,0 0 0,1 1 0,-1-1 0,0 0 0,1 0 0,-1 1 0,0-1 0,1 0 0,-1 0 0,0 1 0,1-1 0,-1 0 0,1 0 0,-1 0 0,0 0 0,1 0 0,1-1 0,-1 0 0,0 0 0,1 0 0,-1-1 0,0 1 0,0 0 0,0-1 0,0 1 0,0-1 0,0 0 0,0 1 0,-1-1 0,1 0 0,-1 1 0,1-1 0,-1 0 0,10-38 0,3-34 0,-3-1 0,-3 1 0,-3-2 0,-3 1 0,-4 0 0,-13-74 0,-1 47 0,17 101 0,0-1 0,0 1 0,-1 0 0,1 0 0,0 0 0,0 0 0,-1 0 0,1 0 0,0 1 0,-1-1 0,1 0 0,-1 0 0,1 0 0,-1 0 0,0 0 0,1 1 0,-1-1 0,0 0 0,0 0 0,1 1 0,-1-1 0,0 0 0,0 1 0,0-1 0,0 1 0,0 0 0,0-1 0,0 1 0,0 0 0,0 1 0,0 0 0,0-1 0,0 1 0,0 0 0,0 0 0,0 0 0,0 0 0,0 0 0,0 0 0,1 0 0,-1 0 0,0 0 0,1 0 0,-1 1 0,1-1 0,-1 0 0,1 0 0,0 1 0,-1-1 0,1 0 0,0 0 0,0 2 0,-11 49 0,3 1 0,2 0 0,2 13 0,2 164 0,3-177 0,3 0 0,2-1 0,3 0 0,8 26 0,-18-78 0,1 0 0,0 0 0,0 1 0,0-1 0,0 0 0,0 0 0,0 0 0,0 0 0,0 0 0,0 0 0,0 1 0,0-1 0,0 0 0,0 0 0,0 0 0,0 0 0,0 0 0,0 0 0,0 1 0,0-1 0,0 0 0,0 0 0,0 0 0,0 0 0,0 0 0,1 0 0,-1 0 0,0 1 0,0-1 0,0 0 0,0 0 0,0 0 0,0 0 0,0 0 0,0 0 0,1 0 0,-1 0 0,0 0 0,0 0 0,0 0 0,0 1 0,0-1 0,0 0 0,0 0 0,1 0 0,-1 0 0,0 0 0,0 0 0,0 0 0,0 0 0,0 0 0,1 0 0,-1 0 0,0 0 0,0 0 0,0-1 0,0 1 0,0 0 0,0 0 0,0 0 0,1 0 0,-1 0 0,0 0 0,0 0 0,0 0 0,0 0 0,5-13 0,1-22 0,2-146 0,0-13 0,-7 188 0,-1 4 0,0 0 0,0 0 0,0 0 0,0 0 0,1 0 0,-1 0 0,1 1 0,-1-1 0,1 0 0,0 0 0,-1 0 0,1 1 0,0-1 0,0 0 0,1 0 0,-2 1 0,1 1 0,-1 0 0,0 0 0,0 0 0,1 0 0,-1 0 0,0 0 0,0 0 0,1 0 0,-1 0 0,0 0 0,0 0 0,0 1 0,1-1 0,-1 0 0,0 0 0,0 0 0,1 0 0,-1 0 0,0 0 0,0 0 0,0 1 0,0-1 0,1 0 0,-1 0 0,0 0 0,0 0 0,0 1 0,0-1 0,0 0 0,1 0 0,-1 0 0,0 1 0,0-1 0,0 0 0,0 0 0,0 0 0,0 1 0,0-1 0,0 0 0,0 0 0,0 1 0,0-1 0,0 0 0,0 0 0,0 1 0,0-1 0,0 0 0,0 0 0,0 0 0,0 1 0,0-1 0,1 18 0,8 98 0,4-1 0,17 57 0,-21-126 0,3-179 0,-6 32 43,-4 0 0,-5 0-1,-12-65-42,5 114 0,7 43 0,1 10 0,0 17 0,1-13 0,-16 137 0,4-41 0,0 98 0,13-184 0,0 0 0,2 0 0,0 0 0,0 0 0,2 0 0,1 2 0,-1-6 0,-1-13 0,-1-13 0,-2 13 0,5-88 0,-5-9 0,1-35 0,-3 113 0,1 21 0,1 0 0,-1 0 0,1 0 0,0 0 0,-1 1 0,1-1 0,0 0 0,-1 0 0,1 1 0,0-1 0,-1 0 0,1 0 0,0 1 0,0-1 0,-1 0 0,1 1 0,0-1 0,0 0 0,0 1 0,-1-1 0,1 1 0,0-1 0,0 0 0,0 1 0,0-1 0,0 1 0,0-1 0,-14 40 0,8-15 0,1-1 0,1 1 0,1 0 0,1 0 0,2 0 0,0 0 0,2 0 0,0 0 0,2 0 0,3 11 0,-3-16 23,-7-26 48,-7-32-37,4 5-34,2 0 0,1 0 0,2-5 0,-3-22 0,-1-8 0,1 4 0,-4 0 0,-4-15 0,11 79 0,1 0 0,0 0 0,0 0 0,0 0 0,0 0 0,0 1 0,0-1 0,0 0 0,0 0 0,0 0 0,0 0 0,0 0 0,-1 0 0,1 0 0,0 0 0,0 0 0,0 0 0,0 0 0,0 0 0,0 1 0,0-1 0,-1 0 0,1 0 0,0 0 0,0 0 0,0 0 0,0 0 0,0 0 0,0 0 0,-1 0 0,1 0 0,0 0 0,0 0 0,0-1 0,0 1 0,0 0 0,0 0 0,-1 0 0,1 0 0,0 0 0,0 0 0,0 0 0,0 0 0,0 0 0,0 0 0,0 0 0,0 0 0,0-1 0,-1 1 0,1 0 0,0 0 0,0 0 0,0 0 0,-4 12 0,2 6 0,0 0 0,2 0 0,0 17 0,1 18 0,-2-32 0,-1 128 0,4-120 0,0 1 0,2-1 0,1 0 0,1 1 0,-6-29 0,0 0 0,1-1 0,-1 1 1,0 0-1,0-1 0,0 1 0,0 0 0,0-1 0,1 1 0,-1 0 0,0-1 0,1 1 0,-1 0 0,0-1 0,1 1 0,-1-1 0,1 1 0,-1-1 0,1 1 0,-1-1 0,1 1 0,-1-1 0,1 0 0,0 1 0,5-13-2,1-28 25,24-370 83,-31 383-106,-1 17 0,0 21 0,-27 127 0,25-110-12,1 0 0,2 0 0,1 0 0,1 0-1,1 0 1,1 0 0,9 25 12,-12-48-368,3 13 129,-2-7-4316,-2-10-181,0-1-1536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2:1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281 302 1920,'0'23'128,"-1"-22"-109,1-1 0,0 0 0,0 0-1,0 0 1,1 0 0,-1 0 0,0 1 0,0-1 0,0 0-1,0 0 1,0 0 0,0 0 0,0 0 0,0 1 0,0-1 0,0 0-1,0 0 1,0 0 0,0 0 0,0 0 0,1 0 0,-1 0 0,0 0-1,0 1 1,0-1 0,0 0 0,0 0 0,0 0 0,1 0 0,-1 0-1,0 0 1,0 0 0,0 0 0,0 0 0,0 0 0,1 0 0,-1 0-1,0 0 1,0 0 0,0 0 0,0 0 0,0 0 0,1 0 0,-1 0-1,0 0 1,0 0 0,0 0 0,0 0 0,0 0 0,0 0 0,1 0-1,-1 0 1,0-1 0,0 1 0,0 0-19,7-4 726,-7 4-548,2-4 183,0 1 0,-1-1-1,1 0 1,-1 0 0,0 0-1,0 0 1,0 0 0,0 0-1,-1 0 1,1 0 0,-1-1-1,-1 1 1,1-1-361,1-11 1135,2-23 951,6-60 5214,-5-11-7300,-4 108 363,0 2-86,-1 4 1,-12 53 420,2 1 1,3 0 0,3 1-1,2 40-698,3 369-1130,-3-481-8906,-8-4 4079,7 10 4180,-12-18 966</inkml:trace>
  <inkml:trace contextRef="#ctx0" brushRef="#br0" timeOffset="328.044">0 454 9856,'25'13'1664,"-24"-12"-1475,0-1 1,0 0 0,0 1 0,0-1-1,0 0 1,0 0 0,0 0-1,0 0 1,0 0 0,0 0 0,0 0-1,0 0 1,0 0 0,0 0-1,0-1 1,0 1 0,0 0 0,0-1-1,0 1 1,0-1 0,0 1-1,0-1 1,0 1 0,-1-1 0,1 0-1,0 1 1,0-1 0,-1 0-1,1 0 1,0 0 0,-1 1 0,1-1-1,-1 0 1,1-1-190,2-1 99,4-3 75,1 0 1,0 1-1,0 0 0,1 0 1,-1 1-1,1 0 1,0 0-1,0 1 0,0 1 1,1-1-1,-1 1 1,1 1-1,-1 0 0,2 0-174,25 0 669,-1 1 0,1 1 1,3 3-670,-31-3 9,2 0-137,5 0-2517,0 0 0,1-1 0,10-1 2645,2-1-9216</inkml:trace>
  <inkml:trace contextRef="#ctx0" brushRef="#br0" timeOffset="667.132">545 354 13184,'-5'17'5433,"-12"11"-4842,2-4-578,10-13 40,1 0 0,1-1 1,-1 1-1,2 1 0,-1-1 1,2 0-1,-1 1 0,2-1 1,-1 1-1,2-1 0,-1 1 1,2-1-1,-1 0 0,2 1 1,-1-1-1,2 0-53,-3-7 23,1 0 1,0 0-1,0 0 1,0 0-1,0-1 0,1 1 1,-1-1-1,1 0 1,0 1-1,0-1 0,0-1 1,0 1-1,0 0 1,1-1-1,-1 1 0,1-1 1,0 0-1,0-1 1,0 1-1,0 0 0,0-1 1,0 0-1,4 1-23,-2-1 24,-1-1 0,1 1-1,0-1 1,0 0 0,0 0-1,0-1 1,0 1 0,0-1-1,0-1 1,0 1 0,-1-1 0,1 0-1,-1 0 1,1-1 0,-1 1-1,5-4-23,-3 1 38,0-1-1,0 1 1,0-1-1,-1 0 1,0-1-1,0 0 0,0 0 1,-1 0-1,0 0 1,-1-1-1,4-7-37,-6 9 32,0 1-1,0-1 1,-1 0 0,1 0-1,-1 0 1,-1 0 0,1 0-1,-1 0 1,0 0 0,0 0-1,-1 0 1,0 0-1,0 0 1,0 0 0,-1 0-1,1 1 1,-2-1 0,1-1-32,-3-4 28,-1-1 0,0 1 0,-1 0 0,0 0 0,-1 1 0,0 0 0,0 0 0,-1 1 0,-2-2-28,4 6-883,0-1 1,0 1 0,-1 1-1,1-1 1,-5-1 882,-9-4-5077,3 0-2795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2:1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1919 149 8704,'5'-32'856,"0"-24"3429,-5 55-2578,0 1-236,0 0-169,0 0-406,0 0-107,0 0-298,-28 1 357,0 2 0,-1 1 1,-25 7-849,23-4 178,-1-1 0,-24 0-178,-256 2 1131,291-6-1085,-1 1 0,1 1 0,-1 1 0,1 1 1,1 0-1,-16 8-46,29-11 8,0-1 0,-1 1 0,0-2 0,1 1 0,-1-1-1,0 0 1,0-1 0,0 0 0,1 0 0,-7-1-8,-10-3 57,-1-1 0,-17-6-57,24 5 17,0 2 0,0 0 0,0 1-1,-1 1 1,-10 0-17,-17 5 0,-34 7 0,37-4 0,0-2 0,-10-1 0,20-4 0,0-2 0,-6-2 0,30 5 0,0 0 0,0 0 0,0 1 0,0 0 0,0 1 0,1-1 0,-1 2 0,0-1 0,-3 3 0,-16 3 0,25-7 0,0-1 0,-1 0 0,1-1 0,-1 1 0,1-1 0,0 1 0,-1-1 0,1 0 0,0 0 0,0-1 0,0 1 0,0 0 0,0-1 0,0 0 0,0 0 0,0 0 0,0 0 0,0-1 0,-2-1 0,1 1 0,-1 0 0,0 0 0,0 1 0,0-1 0,-3 0 0,3 2 0,0 0 0,0 0 0,-1 1 0,1 0 0,0 0 0,0 0 0,-1 0 0,1 1 0,0-1 0,0 2 0,-1-1 0,-8 4 0,1 0 0,-1 0 0,-3 3 0,5-2 0,0 0 0,0-1 0,-1-1 0,-3 1 0,5-2 0,0 0 0,0 0 0,0 1 0,1 0 0,0 1 0,0 1 0,0-1 0,-5 6 0,3 3 0,11-11 0,-1 1 0,0-1 0,1 1 0,0 0 0,0 0 0,0-1 0,0 1 0,1 0 0,-1 0 0,1 0 0,0 3 0,6 47 0,-2-24 0,13 121 0,6 0 0,34 112 0,-40-199 0,-3 2 0,-4 0 0,-2 0 0,0 66 0,-8-116 0,1 0 0,1-1 0,1 1 0,0-1 0,1 0 0,1 1 0,0-2 0,3 5 0,-5-7 0,1 0 0,-2 0 0,1 1 0,-2-1 0,1 9 0,-1-8 0,0 1 0,1-1 0,1 0 0,3 10 0,-6-18 0,0-4 0,1 1 0,-1-1 0,0 1 0,1-1 0,-1 1 0,0-1 0,1 0 0,0 1 0,-1-1 0,1 0 0,0 1 0,0-1 0,-1 0 0,1 0 0,0 0 0,0 0 0,1 1 0,-1 0 0,1 0 0,0 0 0,0 0 0,0 0 0,0 0 0,1-1 0,-1 1 0,0 0 0,1-1 0,-1 0 0,1 1 0,-1-1 0,1 0 0,0-1 0,-1 1 0,1 0 0,0-1 0,0 1 0,1-1 0,10 1 0,-1-1 0,1-1 0,10-1 0,23-1 0,36 10 0,-47-3 0,0-1 0,1-2 0,32-4 0,59-8 0,-43 5 0,3-4 0,-15 1 0,0 3 0,41 4 0,-98 1 0,0 0 0,0-2 0,14-3 0,20-4 0,-41 10 0,1 0 0,-1 1 0,1-1 0,-1 2 0,1-1 0,-1 2 0,0-1 0,1 1 0,2 1 0,0-1 0,0-1 0,0 0 0,0-1 0,1 0 0,28-1 0,-13-1 0,0 1 0,22 4 0,-42-3 0,78 7 0,-76-7 0,0-2 0,1 1 0,-1-1 0,0-1 0,0 0 0,0 0 0,5-3 0,-10 3 0,1 0 0,0 0 0,0 0 0,0 0 0,1 1 0,-1-1 0,1 2 0,-1-1 0,1 1 0,-1 0 0,1 0 0,-1 1 0,1-1 0,-1 2 0,2-1 0,10 2 0,48 11 150,-49-6-36,-14-6-115,0 0 0,0-1 0,0 1 0,0-1 0,0 0 0,1 0 0,-1 0 0,3 0 1,12 1 0,0-7 0,-3-2 0,-1-4 0,-4-8 4,0 0-1,-1-1 1,-1 0-1,-1 0 1,0-1 0,-2 0-4,5-25 26,-3 0 1,-1 0-1,-3-1 1,-1-6-27,5-71 0,-3 67 60,-4-30-60,0 34 68,6-51-68,-3 47 31,-2-1-1,-3 0 1,-8-53-31,-2-42 36,11 102 7,2 1 0,2 0-1,4-19-42,-4 39 0,-1 0 0,-3-17 0,1 17 0,0 30 0,0-1 0,0 1 0,0-1 0,0 1 0,0-1 0,0 0 0,0 1 0,0-1 0,0 1 0,0-1 0,0 1 0,0-1 0,-1 0 0,1 1 0,0-1 0,-1 1 0,1-1 0,0 1 0,-1 0 0,1-1 0,0 1 0,-1-1 0,1 1 0,-1 0 0,1-1 0,-1 1 0,1 0 0,-1-1 0,1 1 0,-1 0 0,1 0 0,-1-1 0,1 1 0,-1 0 0,1 0 0,-1 0 0,0 0 0,1 0 0,-1 0 0,1 0 0,-1 0 0,0 0 0,0 0 0,-29-13 34,26 11-24,-1-1-1,0 1 0,0 0 1,-1 0-1,1 1 1,0 0-1,0 0 0,-1 0 1,1 0-1,-3 1-9,-11 0-389,0 2 0,0 0-1,0 1 1,0 1 0,1 0-1,-5 3 390,-15 7-3184,1 2 0,-16 9 3184,16-6-11391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2:2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5632,'1'-2'1173,"3"-25"1716,-3 22-1970,0-1 0,0 0 0,0 0 0,1 0 0,-1 1 0,1-1 1,3-5-920,-3 14 1109,2 7-732,0 0 1,-1 0-1,0 1 1,-1-1-1,-1 1 1,1 7-378,0 70 843,-1-27-325,6 32 387,11 39-905,-4-31 375,-3 7-375,-11-63 112,-2 0 0,-2 0 0,-4 18-112,0-3 155,1 22-155,5-34 75,3-1-1,1 0 1,3 0 0,2 0-75,-1 1 202,-1-1 1,-3 1 0,-2 21-203,0-53 32,1-6 11,0-1 0,0 1 1,3 9-44,-2-7 63,1 1 1,-2-1-1,0 1 1,0 1-64,0-13 12,1 0 1,-1-1 0,1 1 0,0-1 0,-1 1-1,1-1 1,0 0 0,-1 1 0,1-1 0,1 0-13,12 0 30,-1 0 1,1-1-1,0 0 1,0-1 0,0-1-1,9-3-30,2 0 73,187-46 55,167-10 490,-269 53-490,-61 4-16,0 3 0,14 2-112,-52 0 11,2 0-9,1 2 1,0-1-1,0 2 0,-1 0 1,0 1-1,0 0 0,0 1 1,0 1-1,4 3-2,1-2 22,1-1-1,0 0 0,0-2 1,0 0-1,0-1 0,13-1-21,-22 0 0,0 1 0,0-1 0,-1 2 0,1 0 0,-1 0 0,0 1 0,6 3 0,-3-1 0,0-1 0,1 0 0,6 1 0,-15-6 0,1 0 0,-1 0 0,1 0 0,-1 0 0,1-1 0,-1 0 0,1 0 0,-1-1 0,1 1 0,-1-1 0,2-1 0,69-19 0,-63 21 0,-11 0 0,0 0 0,1 0 0,-1 1 0,0-1 0,0 0 0,0 1 0,0 0 0,0-1 0,0 1 0,-1 0 0,1 0 0,0 0 0,0 0 0,0 0 0,-1 1 0,4 2 0,32 18 51,-28-16-31,0-1 1,1 1-1,0-2 1,0 1-1,0-1 1,1-1 0,-1 0-1,1 0 1,0-1-1,2 0-20,-1 0 0,-1 0 0,0 0 0,1-1 0,-1 0 0,0-1 0,1-1 0,-1 0 0,1 0 0,-1-1 0,5-1 0,-3-2 0,12-7 0,-19 5 0,-1 1 0,3-1 8,-1-1-1,1 0 0,-1 0 1,0 0-1,-1-1 1,0 0-1,0 0 0,-1-1 1,-1 0-1,1 0 1,-1 0-1,-1 0 0,0 0 1,0-2-8,3-22 47,-2-1 0,-1 1 0,-1-26-47,0 13 11,17-174-11,-6 93 0,-10 55 0,-4-42 0,-1 38 0,5-20 0,-3 80 7,-1-1 0,0 1 0,-2-1 0,0 1 0,0 0 0,-2-1-7,0-1 16,1-1 1,1 0-1,0 1 0,2-8-16,9-141 21,0 96-21,-5 60 22,-3 12-21,0 0 1,0 0 0,0-1-1,0 1 1,0 0 0,0 0-1,0 0 1,0 0 0,0 0-1,0-1 1,0 1 0,0 0-1,0 0 1,0 0 0,0 0-1,0 0 1,0 0 0,0-1-1,0 1 1,0 0 0,-1 0-1,1 0 1,0 0 0,0 0-1,0 0 1,0 0 0,0-1-1,0 1 1,0 0 0,0 0-1,0 0 1,-1 0 0,1 0-1,0 0 1,0 0 0,0 0-1,0 0 1,0 0 0,0 0-1,-1 0 1,1 0 0,0 0 0,0 0-1,0 0 1,0 0 0,0 0-1,0 0 1,-1 0 0,1 0-1,0 0 1,0 0-2,-9-3 5,0 0 0,0 1 0,0 0 0,0 1 0,-1 0 0,1 0 1,0 1-1,-1 1 0,-7 0-5,-16 4 41,0 2 0,-6 2-41,18-3 3,0-1 1,-1-1-1,1 0 1,-1-2 0,0-1-1,-18-1-3,21-2 0,0-1 0,0-1 0,0-1 0,0 0 0,-11-7 0,11 7 1,0 0 1,1 1-1,-1 0 0,0 2 0,-1 0 0,1 2 0,-8 0-1,-9-1-114,-23-3 114,33 0-4,-1 2 1,0 1 0,1 1 0,-1 1 0,0 1 0,1 1 0,-23 7 3,31-6 0,0 0 0,-1-1 0,1-1 0,-1 0 0,1-2 0,-1 0 0,1-1 0,-1-1 0,-17-4 0,20 4 0,-1 1 0,0 0 0,1 2 0,-12 1 0,-13-1 0,-54-4 0,-70-13 0,154 16 13,1 0-1,-1 0 1,1 1-1,-1 0 1,-7 3-13,12-3 4,0 1 0,-1-1 1,1 0-1,-1-1 1,1 1-1,-1-1 0,1-1 1,-1 1-1,1-1 0,-1 0 1,1-1-1,0 1 0,0-1 1,0 0-1,-4-2-4,-3-2 0,0 1 0,0 1 0,0 0 0,-1 1 0,0 0 0,0 1 0,0 1 0,-30-6 0,39 6 0,1 0 0,0 1 0,0-2 0,-1 1 0,1 0 0,0-1 0,0 0 0,0 0 0,1 0 0,-1 0 0,-3-3 0,4 2 0,-18-4 0,1 4-221,16 5 815,3-1-2749,-4 0-3508,5-1-7115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2:5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127 545 9600,'0'0'405,"0"0"64,0 0-42,0 0 85,0 0 128,0 0 128,0 0 107,0 0-65,0 0-319,-6-1 0,-5-1-2,-54-7 287,20 5 3740,48 5-4303,1 0-178,0 1-1,0 0 1,0 0-1,0 0 1,0 1-1,-1-1 1,1 1-1,-1 0 1,1 0 0,0 1-35,19 15 81,-3-8-8,0-1 0,1-1 0,0-1 0,1-1 0,0 0 1,0-2-1,20 2-73,-38-6 16,0-1 1,0 0-1,-1 0 1,1 0 0,0 0-1,0-1 1,0 0-1,0 1 1,-1-1-1,1-1 1,0 1 0,-1-1-1,1 1 1,0-1-17,6-5 103,1 1 1,-1-2-1,6-4-103,5-5 98,-21 17-92,1-1-1,-1 1 1,1 0 0,-1-1 0,1 1 0,-1 0 0,1 0 0,-1-1-1,1 1 1,-1 0 0,1 0 0,0 0 0,-1 0 0,1 0 0,-1 0-1,1 0 1,0 0 0,-1 0 0,1 0 0,-1 0 0,1 0 0,0 0 0,-1 0-1,1 0 1,-1 1 0,1-1 0,0 0 0,-1 0 0,1 1 0,-1-1-1,1 0 1,-1 1 0,0-1 0,1 1 0,0-1-6,0 2 1,0-2 0,1 1 1,-1 0-1,0 0 0,1 0 0,-1-1 0,1 1 1,-1-1-1,1 1 0,-1-1 0,1 1 1,0-1-1,-1 0 0,1 0 0,-1 0 0,1 0 1,0 0-1,-1 0 0,1 0 0,-1-1 1,1 1-1,0-1 0,-1 1 0,1-1-1,17-8 0,-3 0 22,-12 7 84,-3-1 22,11-23-7,-8 18-84</inkml:trace>
  <inkml:trace contextRef="#ctx0" brushRef="#br0" timeOffset="-2279.444">434 1911 23664,'-15'-5'-822,"-1"0"-2113,1 1 0,-1 1 0,-8-1 2935,-38-5-7253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1:33:1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780 246 7424,'-17'2'249,"0"1"0,-13 4-249,30-7 14,0 0 5,0 0 0,0 1-1,-1-1 1,1 0 0,0 0 0,0 0 0,0 0 0,0 0 0,0 0 0,0-1 0,0 1-1,-1 0 1,1 0 0,0 0 0,0 0 0,0 0 0,0 0 0,0 0 0,0 0 0,0 0-1,0 0 1,0 0 0,-1 0 0,1 0 0,0 0 0,0 0 0,0 0 0,0-1 0,0 1-1,0 0 1,0 0 0,0 0 0,0 0 0,0 0 0,0 0 0,0 0 0,0 0 0,0-1 0,0 1-1,0 0 1,0 0 0,0 0 0,0 0 0,0 0 0,0 0 0,0 0 0,0-1 0,0 1-1,0 0 1,0 0 0,0 0 0,0 0 0,0 0 0,0 0 0,0 0 0,0 0 0,0-1-1,0 1 1,0 0-19,12-10 1979,22-12 453,-32 20-1749,-2 2-235,-74-7 756,39 3-744,13 1 126,1-1 1,-12-3-587,29 6 106,4 1 22,0 0 0,0 0 0,0 0 0,0 0 0,-18-2 122,-4 0 55,-51 14 877,51-7-981,0-1 0,0-1 1,0-1-1,0-1 0,-1-1 0,-13-2-201,-12-5 90,17 1 8,0 2 0,-1 1 0,-29 2-98,57 1 0,0 0 0,1 1 0,-1-1 0,1 1 0,-1 0 0,1-1 0,-1 2 0,1-1 0,0 0 0,0 1 0,-1 0 0,1-1 0,0 1 0,0 0 0,1 1 0,-1-1 0,0 0 0,1 1 0,-1 0 0,1-1 0,0 1 0,0 0 0,0 0 0,0 0 0,1 1 0,-1-1 0,1 0 0,0 1 0,0-1 0,0 1 0,0-1 0,0 4 0,-1 10 0,1-1 0,1 1 0,0-1 0,1 1 0,1-1 0,2 7 0,20 107 49,-13-75 20,-1-1 0,-3 2 0,-1 37-69,-10-9 269,-12 66-269,0 0 137,15-137-112,1 0 1,0-1 0,1 1 0,0 0 0,1-1-1,2 8-25,-4-17 13,1 1-1,0-1 1,0 0-1,0 0 1,0 0-1,1 0 0,0 0 1,-1 0-1,1-1 1,0 1-1,0 0 1,0-1-1,1 1 1,-1-1-1,0 0 0,1 0 1,0 0-1,-1 0 1,1 0-1,0-1 1,0 1-1,0-1 1,0 0-1,0 0 0,0 0 1,1 0-1,0 0-12,15 0 56,-1-1-1,1-1 1,0-1-1,-1 0 0,0-2 1,1 0-1,5-2-55,39-8 231,-33 9-813,135-27 2288,-85 8-3581,-55 14-2261,-1 0-1,3-3 4137,7-6-9002</inkml:trace>
  <inkml:trace contextRef="#ctx0" brushRef="#br0" timeOffset="403.707">156 858 10624,'14'4'0,"13"8"1408,-8-9 0,-3 1 256,-1-4 127,-1 0-1407,3-4 128,2 1-128,3-9 128,9-7-384,2 5 0,10 2-2432,7 10 1,1-3-7425</inkml:trace>
  <inkml:trace contextRef="#ctx0" brushRef="#br0" timeOffset="748.612">780 633 8192,'7'21'364,"-3"-7"1422,1 0 1,1 0-1,0 0 0,5 7-1786,5 3 645,0 0-1,1-2 1,1 0 0,1-1-1,1-1 1,1-1 0,1 0 0,0-2-1,9 4-644,-16-11-66,-1 0 0,1 1-1,-2 0 1,1 1 0,-2 0-1,0 1 1,4 5 66,5 11-9391,15 23 9391,-22-28-7296</inkml:trace>
  <inkml:trace contextRef="#ctx0" brushRef="#br0" timeOffset="1083.668">799 1280 10880,'1'0'0,"12"1"414,0-2 0,0 1-1,-1-2 1,1 0 0,5-1-414,-17 2 177,1 1 0,-1-1 0,1 0 1,0 0-1,-1 0 0,0 0 0,1 0 0,-1 0 0,0 0 1,1 0-1,-1 0 0,0-1 0,0 1 0,0-1 0,0 1 1,0-1-1,0 1 0,-1-1 0,1 1 0,0-1 0,0-1-177,9-42 892,-6 26-555,10-28 79,2 1 0,3 1 0,1 0 0,20-29-416,26-60 427,-54 109-347,0 1-1,1 0 1,6-5-80,29-34-6020,-29 40-3324</inkml:trace>
  <inkml:trace contextRef="#ctx0" brushRef="#br0" timeOffset="1427.4">1593 516 9600,'-6'3'495,"-1"0"0,1 0-1,0 0 1,0 1 0,1 0 0,-1 0 0,1 1 0,0 0 0,0 0 0,0 0 0,1 0 0,-1 1 0,1-1 0,1 1-1,-1 2-494,2-5 124,0 0-1,1-1 1,-1 1-1,0 0 1,0-1-1,-1 1 1,1-1-1,0 0 1,-1 1-1,1-1 1,-3 1-124,-6 6 49,1 2 4,1 0-1,0 0 0,0 1 0,1 0 0,1 1 0,-1 2-52,-12 27 147,-2 14-147,16-40 31,1-5-29,2 2 1,-1-1-1,1 0 1,1 1-1,0-1 0,1 1 1,1 0-1,0 0 0,1 10-2,-1-17 8,1 0-1,0 0 0,0 0 0,1 0 0,0 0 0,0 0 0,0-1 0,1 1 0,-1-1 1,1 0-1,1 1 0,-1-1 0,1-1 0,-1 1 0,2 0 0,-1-1 0,0 0 0,1 0 1,0 0-1,0-1 0,2 2-7,2-1 53,0 0-1,1 0 1,0-1 0,0 0 0,0-1 0,0 0 0,1-1 0,-1 0-1,0 0 1,1-1 0,-1-1 0,0 0 0,1 0 0,-1-1-1,5-1-52,-2 0-254,0-1 0,0-1 0,0 0 0,0-1-1,4-2 255,-7 2-1139,-1 0-1,1 0 0,-1-1 0,0 0 0,-1-1 1,3-2 1139,20-27-5760,0 1 3072</inkml:trace>
  <inkml:trace contextRef="#ctx0" brushRef="#br0" timeOffset="1799.553">1863 607 6656,'5'14'0,"2"17"1664,0-9 128,-2 2 768,0 14 0,-5 10-1664,0 4 127,-5 5-511,5-9 0,-5 2-128,5-7 128,0 0-384,5-14 0,0-3 0,5-9 0,1-10-4735,6-14 127,-2 0-1792</inkml:trace>
  <inkml:trace contextRef="#ctx0" brushRef="#br0" timeOffset="1800.553">1849 306 15488,'12'14'0,"2"12"0,-14-26 128,0 0 0,0 0 128,0 0-4352,0 0 0,0 0-256</inkml:trace>
  <inkml:trace contextRef="#ctx0" brushRef="#br0" timeOffset="2144.402">2145 0 10112,'-8'33'757,"6"-28"-358,1 1 0,-1 0 0,1-1 0,0 1 0,0 6-399,0 116 2811,7 2-2811,-3-51 218,3 50 53,2 131 98,-15-96 407,0-33-1840,6-43-6136,1-61 1867</inkml:trace>
  <inkml:trace contextRef="#ctx0" brushRef="#br0" timeOffset="2523.994">2033 724 11392,'0'0'0,"14"14"640,6-14 0,3-7 0,-1 2 0,4 3-256,1-3 0,4 3-256,0-3 128,-5 0-256,5 3 0,-5 2-3072,8-12 128,2 0-2688</inkml:trace>
  <inkml:trace contextRef="#ctx0" brushRef="#br0" timeOffset="2899.647">2559 514 1920,'-37'42'7970,"3"3"-3454,22-27-4022,1 0 1,1 0-1,0 1 0,-2 9-494,2-1 145,1 1-1,2 0 0,1 0 0,0 4-144,4-16 42,0 0 1,1 0 0,1 1-1,0-1 1,2 0 0,-1 0-1,2 0 1,1 2-43,-4-14 8,1-1 0,0 0 1,0 0-1,1 1 0,-1-1 1,1 0-1,-1 0 0,1 0 1,0 0-1,0 0 0,0-1 1,2 3-9,-2-4 0,0 0 0,0 0 1,0 0-1,0 0 0,0 0 1,0 0-1,0-1 0,0 1 1,0-1-1,0 1 0,1-1 1,-1 0-1,0 0 0,0 0 1,0 0-1,1 0 0,-1 0 1,0-1-1,0 1 0,0-1 0,7-1 7,-1 0-1,1 0 0,-1-1 0,0 0 0,0 0 0,-1-1 1,1 0-1,-1-1 0,0 0 0,0 0 0,0 0 0,0-1 0,1-2-6,0-2 22,0 1 0,0-1 0,-2 0 0,1-1 0,-1 0 0,-1 0 0,0 0 0,4-11-22,-1-6 37,-2 0 0,0-1-1,-2 0 1,-1 0-1,-1 0 1,-2 0-1,-2-19-36,2 36 8,2 17 16,2 21 72,0 43 606,11 55-702,-11-101 80,2 0-1,0 0 1,1-1-1,1 0 1,1 0-1,1-1 1,5 7-80,-13-25-86,-1-1 0,1 1 1,-1-1-1,1 1 0,0-1 0,0 0 0,0 0 1,0 0-1,0 0 0,1 0 0,-1 0 0,0 0 1,1-1-1,1 2 86,15-1-4442,7-5-3675,-7-2 6027</inkml:trace>
  <inkml:trace contextRef="#ctx0" brushRef="#br0" timeOffset="2900.647">2937 31 9728,'0'22'0,"0"21"1280,2-10 0,3 0 128,-5 20 0,0 16-896,0 5 128,2 10-385,3 4 1,0 8-128,-3-5 128,3 2-128,-2-22 128,1-11-256,1-10 0,-2-9-7167,9-12 127,-1 2 6784</inkml:trace>
  <inkml:trace contextRef="#ctx0" brushRef="#br0" timeOffset="3438.841">2693 557 12672,'112'-4'3730,"-31"-3"-2234,3-3-1496,14-3 382,-33 5 4,39-10-386,-90 15 21,-3-2 1,-8 3 84,-17 18 22,3-3-125,0-1 15,0 1-1,0 1 0,1 0 0,1 0 1,0 1-1,-1 4-17,1 2 20,0 1 0,2 0 1,0 1-1,2-1 0,0 1 0,1 6-20,3-22 9,1 0-1,-1 1 0,1-1 1,0 1-1,1-1 1,0 1-1,0-1 1,1 1-1,0-1 1,0 0-1,1 0 1,-1 0-1,2 0 1,-1-1-1,1 1 0,0-1 1,0 0-1,1 0 1,-1 0-1,1 0 1,4 2-9,-5-5 9,0 0 1,1 0-1,-1 0 1,1 0-1,0-1 1,0 0-1,0 0 1,0-1-1,0 1 1,0-1-1,1 0 1,-1 0 0,0-1-1,2 1-9,10-1 34,-1-1 0,1-1-1,14-3-33,-26 4 8,0-1-1,0 1 0,0-1 1,0-1-1,-1 1 0,1-1 0,-1 0 1,1 0-1,-1 0 0,0 0 0,0-1 1,-1 0-1,1 1 0,-1-1 1,0-1-1,0 1 0,0 0 0,0-1 1,-1 0-1,1 1 0,-1-1 0,-1 0-7,7-16 56,-1 1 0,-1-1 0,-1 0 0,1-10-56,-3 13 48,-1 1-1,-1 0 0,-1-1 1,0 1-1,-1-1 0,-1 1 1,-2-8-48,-2-2-350,-1 0 1,-2 0-1,0 1 1,-3-3 349,11 28-671,-3-8-476,1 5-5355,3 4 145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3:2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1135 6528,'32'2'1152,"-103"35"1100,43-24-643,26-12-884,2-1-63,-3 2-1,-6 3-85,-1 0 0,2 1 0,-1 1 0,1-1 0,0 1 0,0 0 0,1 1 0,-6 7-576,11-12 426,2-3-212,0 0-1,0 0-42,29-2 170,-16 1-292,1 0 0,0 1-1,-1 0 1,1 2 0,9 1-49,26 2 161,-46-5-147,0 0 0,0 0 0,0-1 0,0 1 0,-1-1 0,1 0 0,0 1 0,0-1 0,-1 0 0,1-1 0,0 1 0,-1 0 0,1-1 0,-1 1 0,0-1 0,1 0 0,-1 0 0,0 0 0,0 0-14,5-7 54,0 0 1,0 0-1,-1-1 0,3-4-54,-5 6 38,0 1 0,1-1-1,0 1 1,0 1 0,1-1-1,0 1 1,1-1-38,-3 4 28</inkml:trace>
  <inkml:trace contextRef="#ctx0" brushRef="#br0" timeOffset="1">328 1117 20921,'6'-3'41</inkml:trace>
  <inkml:trace contextRef="#ctx0" brushRef="#br0" timeOffset="-1">508 894 21631,'77'-96'0,"-54"59"0,-12 24 0,3 6 0,13-5 0,-7 7 0,-7 4 0,-9 1 23,0 0 0,0 0 0,-1 0-1,1 1 1,0 0 0,0 0 0,-1 0-1,1 0 1,-1 0 0,1 1 0,-1-1-1,0 1 1,1 0 0,-1 0-1,0 1-22,12 8 276,0 1 0,8 9-276,-2-2 131,-16-15-97,-1 1-1,0 0 1,0-1 0,0 2-1,0-1 1,-1 0-1,0 1 1,0 0 0,0 0-1,-1 0 1,1 3-34,4 13 58,-2 1-1,2 13-57,2 14 49,2 4 108,1 25-157,-2-15 99,-5-27-50,-2 1 0,-1-1 1,-2 1-1,-2 11-49,-7 42 165,-7 15-165,10-54 33,0 54-33,5-62 24,-1 0 1,-3 1 0,-3 5-25,0-15 28,3-16-11,0 1 0,2 0 1,0 0-1,1 0 0,1 0 1,1 0-1,1 2-17,1 12 0,-1 1 0,-3-1 0,0 1 0,-2-1 0,-2 1 0,-2 3 0,-7 54 0,11-50 0,2 0 0,3 19 0,-1-9 0,-3 15 0,4-17 49,0-40-33,-1 1 0,0-1 0,0 0-1,-1 0 1,-2 7-16,0-4 0,-6 24 0,2 0 0,1 1 0,2 0 0,0 15 0,5-41 3,-1 1 0,-1-1-1,0 1 1,-1-1 0,-1 1-1,1-1 1,-2 0 0,-1 2-3,-1 2 17,1-1 33,-2 0 1,0 0 0,0-1-1,-9 13-50,14-24 7,-1 1 0,0-1 0,1 0 0,-1 0-1,0 0 1,0-1 0,-1 1 0,1-1 0,0 1-1,-1-1 1,0 0 0,1 0 0,-1-1 0,0 1-1,0-1 1,0 0 0,0 0 0,0 0 0,0-1-1,0 1 1,-3-1-7,4 0 3,0-1 0,0 1 0,0-1 0,0 1-1,0-1 1,1 0 0,-1 0 0,0-1 0,0 1 0,1 0 0,-1-1-1,1 0 1,-1 1 0,1-1 0,0 0 0,-1 0 0,1-1-1,0 0-2,-6-7 24,0 0-1,0-1 1,-3-9-24,2 6 6,3 3-6,1 0 0,0 0 0,0 0 0,1-2 0,1 2 0,-1 1 0,0 1 0,-1-1 0,0 0 0,-4-6 0,4 8 0,1 0 0,0-1 0,0 1 0,1-1 0,0 0 0,1 0 0,0 0 0,1 0 0,-1-1 0,2 1 0,-1 0 0,2-6 0,-1 4 0,-1-1 0,0 1 0,-1-1 0,0 1 0,0 0 0,-1-1 0,-4-9 0,0 7 0,0 0 0,1-1 0,1 0 0,1 0 0,0 0 0,1 0 0,1-1 0,0 1 0,1-3 0,1 10 0,0 4 0,0 0 0,0 0 0,-1 0 0,0 0 0,1 0 0,-1 0 0,-1 0 0,1 0 0,0 0 0,-2-2 0,-6-9 0,-10-2 0,-1 2 0,3 4 0,14 8 0,-1 0 0,0 1 0,0-1 0,0 1 0,0 0 0,0 0 0,0 1 0,-1-1 0,1 1 0,0 0 0,-1 0 0,-1 0 0,-16-3 0,13 0-492,1 1 0,-1-1 0,1 0 0,-4-4 492,-29-24-5904,25 16-5167</inkml:trace>
  <inkml:trace contextRef="#ctx0" brushRef="#br0" timeOffset="-30828.095">1813 1448 9984,'6'-10'685,"-1"0"0,0-1-1,-1 0 1,-1 0 0,1-1 0,-2 1 0,1-1 0,-2 1 0,1-5-685,7-37 2049,-6 43-1333,0 9 141,3 20 23,1 28-241,-1-1 0,-2 23-639,5 47 535,11 32-172,7-1 0,7-1-1,5-2 1,25 49-363,-35-116 171,-29-77-170,0 0 1,0 0-1,0 0 1,0 0-1,0 0 1,0 0-1,0 0 1,0 0-1,0 1 1,0-1-1,0 0 1,0 0-1,0 0 1,0 0-1,0 0 1,0 0-1,0 0 1,0 0 0,0 0-1,0 0 1,0 1-1,0-1 1,0 0-1,1 0 1,-1 0-1,0 0 1,0 0-1,0 0 1,0 0-1,0 0 1,0 0-1,0 0 1,0 0-1,0 0 1,0 0-1,1 0 1,-1 0-1,0 0 1,0 0 0,0 0-1,0 0 1,0 0-1,0 0 1,0 0-1,0 0 1,1 0-1,-1 0 1,0 0-1,0 0 1,0 0-1,0 0 1,0 0-1,0 0 1,0 0-1,0 0 1,0 0-1,0 0 1,0 0-1,1 0 1,-1-1 0,0 1-1,0 0 1,0 0-1,0 0 1,0 0-1,0 0 1,0 0-1,0 0 1,0 0-1,0 0-1,5-5 26,-1 1-1,0-1 1,0 0 0,0 0-1,-1 0 1,1 0-1,-1-1 1,-1 1 0,1-1-1,0-3-25,23-70 57,-18 48-7,176-667 249,-147 571-2859,-35 121-201,-1 1 1,0-1-1,0 0 1,0 0-1,-1-3 2761,1-3-2389,3-19 256</inkml:trace>
  <inkml:trace contextRef="#ctx0" brushRef="#br0" timeOffset="-30004.696">2798 2264 13824,'0'-11'90,"-1"5"195,1-1 1,0 1-1,0-1 0,1 1 1,0-1-1,0 1 0,0-1 1,1 1-1,0 0 0,1-4-285,-2 9 1216,2-186 2408,0 10-2597,-9-19-1027,-21-129 640,29 313-396,4 21-178,8 28 8,31 72-32,-21-54 193,2 12-235,32 122 204,-22-67-50,5-1 0,8 3-154,-45-116 0,-1 0 0,1-1-1,0 0 1,1 0 0,0 0-1,2 3 1,-6-9 1,0 0 0,0 0-1,0 0 1,0 0-1,0 0 1,0 0-1,0-1 1,1 1-1,-1 0 1,0-1-1,0 1 1,1-1 0,-1 1-1,0-1 1,0 1-1,1-1 1,-1 0-1,1 0 1,-1 0-1,0 0 1,1 0 0,-1 0-1,0 0 1,1 0-1,-1 0 1,1-1-1,-1 1 1,0 0-1,0-1 1,1 1 0,-1-1-1,0 0 1,0 1-1,1-1 1,-1 0-1,0 0 1,0 0-1,0 0 1,0 0 0,0 0-1,0 0 1,0-1-1,12-15 32,0-1 0,-1-1 0,0 0 0,-2 0 0,-1-1 0,0-1 0,-1 1 0,-1-2-32,3-17 22,-2 1 0,-1-2 0,-3 1 0,-1-1 0,-1-7-22,5-64 103,6-41-551,-7-53 448,-6 173-2955,0 10-1877,0 0-5983</inkml:trace>
  <inkml:trace contextRef="#ctx0" brushRef="#br0" timeOffset="-16992.166">3414 32 24054,'-36'10'116,"-4"2"12,1 2 0,0 1 0,2 2 0,0 2 0,-30 21-128,48-28 11,-32 22 78,-2-2 0,-1-2-1,-52 19-88,-84 31 128,130-49-128,-9 9 0,21-12 0,-1-2 0,-17 5 0,31-15 0,1 2 0,1 1 0,1 1 0,1 2 0,0 1 0,2 2 0,-12 13 0,32-31 0,-1 1 0,0-2 0,0 1 0,0-1 0,-6 2 0,-28 17 0,-49 45 0,72-56 0,-1 0 0,-15 6 0,-35 23 0,-2 9 0,2 3 0,-28 31 0,84-72 0,11-9 0,-1 0 0,1 0 0,0 0 0,1 1 0,-1-1 0,1 1 0,-2 4 0,-28 50 0,-79 154 0,101-191 0,-1 0 0,-10 13 0,12-21 0,0 2 0,2-1 0,0 1 0,1 1 0,-1 3 0,-3 15 0,1 1 0,2 1 0,2 0 0,1 0 0,2 0 0,2 0 0,1 1 0,3 15 0,7 176 0,1-128 0,16 65 0,-17-119 0,10 52 0,31 93 0,-36-157 0,2 0 0,1-1 0,2-1 0,1 0 0,15 16 0,9 19 0,-7-8 0,-7-10 0,30 38 0,-54-82 0,1 0 0,-1-1 0,1 1 0,0-1 0,0-1 0,1 0 0,0 0 0,0 0 0,5 2 0,18 6 0,0-1 0,3 0 0,20 6 0,-5 3 0,0 2 0,-29-13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3:1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911 256 2816,'39'-11'768,"-34"10"85,-5 1 342,-15 4 1642,6-1-941,19-1 1898,4 1-2337,-14-3-1052,0 0 43,2 1-150,2 0-267,10 5 284,1-1 0,-1-1-1,9 1-314,-18-4 83,0 0 0,0-1-1,0 0 1,0 0-1,-1 0 1,1-1-1,0 1 1,0-1-1,0 0 1,-1 0-1,1-1 1,0 0-1,2-1-82,19-12 288,0-2 0,0 0-1,-2-2 1,13-12-288,20-16 279,-45 38-224,0 0-1,1 0 1,0 1 0,1 1 0,-1 0 0,1 1 0,10-3-55,-11 4 141,-1 0 0,-1 0 0,12-8-141,-14 7 90,1 1 1,0 0-1,1 1 0,-1 0 0,4-1-90,-10 5 14,-1-1 1,1 1-1,0 0 0,0 0 0,0 0 0,0 1 0,0-1 0,0 1 0,0 0 1,-1 0-1,1 0 0,0 1 0,-1-1 0,1 1 0,-1 0 0,1 0 0,-1 0 1,3 3-15,-2-2 11,1 0 1,-1-1 0,0 1 0,1-1 0,0 0-1,-1 0 1,1-1 0,0 1 0,0-1 0,0 0-1,1 0-11,5-2 19,1 1 1,0-2-1,-1 0 0,1 0 0,-1-1 0,7-2-19,3-1 13,-19 5-8,1 1 1,0-1-1,-1 1 0,1 0 0,-1 0 0,1 0 0,-1 0 0,1 0 1,0 0-1,-1 1 0,1-1 0,-1 1 0,1 0 0,-1 0 0,0 0 1,1 0-1,-1 0 0,2 2-5,3 2 39,0 0 0,0 1-1,-1 0 1,0 1 0,0 0-39,-2-3 18,0 1 1,0-1 0,0 1-1,0-1 1,1-1-1,0 1 1,0-1-1,0 1 1,0-1-1,0-1 1,5 3-19,-6-4 12,1 1 0,-1 0-1,1 0 1,-1 0 0,0 1 0,0-1-1,0 1 1,-1 0 0,1 0 0,-1 0-1,2 2-11,34 45 190,-7-8-104,4-7-44,-24-24-11,-1 0-1,0 0 1,0 1 0,-2 1-1,1 0 1,-1 0-1,4 11-30,-4-6 60,0 0-1,2 0 0,0-1 0,0 0 1,2-1-1,0 0 0,1-1 0,0-1 1,4 2-60,-11-8 17,0 0 0,-1 1 0,0-1 0,0 1 0,-1 0 0,0 1 1,0 0-1,-1-1 0,-1 1 0,1 0 0,1 10-17,15 39 46,-11-41 4,0 0-1,2-1 0,0-1 0,1 1 1,12 11-50,-12-13 9,40 51-9,-1 6 0,-46-64 4,0 1 0,0 0 0,-1 0 0,0 0 0,-1 1 0,0-1 0,-1 1 0,0 0-4,4 22 61,0 27-61,-4-30 17,2 0 1,3 8-18,0 4 29,-1-1-1,-2 1 0,-2 0-28,0-12 43,-3 27-43,0-38 0,1 0 0,2 16 0,5 52 0,-3 61 0,-3-56 0,0-27 118,-3 0-1,-9 57-117,1-70 9,-15 45-9,-6 25 162,27-106-141,-1 1 1,-1-1 0,0-1 0,-1 1-1,-1-1 1,0 0 0,-1-1 0,-6 7-22,-1 3 30,1 1 0,-1 4-30,-120 209 202,78-140-148,45-75-54,-1-1 0,-11 13 0,10-14 0,1 1 0,1 1 0,-1 5 0,-9 14 22,6-10 36,3 0 0,-7 19-58,8-17-5,-1-2 0,-11 18 5,18-34 14,0 1-1,1 0 1,0 0 0,1 0-1,1 0 1,-1 9-14,0 0 23,-2 0 0,-4 10-23,3-14 0,1-1 0,1 1 0,1 0 0,1 1 0,1-1 0,1 1 0,0 15 0,3-15 0,-2 1 0,0-1 0,-1 0 0,-1 1 0,-2-1 0,0-1 0,-5 14 0,6-25 0,-14 34 0,-2 17 0,15-45 0,1 1 0,1 1 0,1-1 0,0 0 0,1 10 0,2 20 0,0-6 0,-2 1 0,-2-1 0,-4 19 0,-1-2 0,4 0 0,1 0 0,3 0 0,4 12 0,-3 47 0,-1-52 0,3 17 0,-1-45 0,-2 0 0,-3 15 0,1-27 0,1 1 0,1 0 0,1 0 0,1 0 0,5 23 0,16 23 0,-17-57 0,0 1 0,-1 0 0,-1-1 0,-1 1 0,-1 0 0,1 11 0,8 222-1194,-10-216-6019,-1-24 3482,0 7-4354</inkml:trace>
  <inkml:trace contextRef="#ctx0" brushRef="#br0" timeOffset="1476.755">18 3553 4224,'-1'-6'695,"1"0"0,0 0-1,-1 0 1,0 1 0,0-1 0,-1 1 0,-1-5-695,1 7 286,1 0 1,0-1-1,0 1 1,0 0-1,0 0 1,1-1-1,-1 1 1,1 0-1,0-1 1,0 1 0,0 0-1,0-1-286,1-10 4241,2 13-3750,5 0-382,-1-1-1,1 2 0,0-1 1,-1 1-1,1 0 0,0 0 1,-1 1-1,1 0 0,-1 1 1,1-1-1,-1 2 1,0-1-1,1 1 0,-1 0 1,0 0-1,-1 1 0,1 0 1,-1 0-1,1 0 1,0 3-109,19 14 125,-1 2 0,-1 1 1,-1 1-1,2 5-125,-2-4 190,38 39 423,22 14-613,-26-26 261,-40-35-167,-1 1 0,0 0-1,-1 1 1,-1 1 0,1 4-94,19 39 321,2 9-321,-17-27 98,7 15 17,-4-16-37,-3 0 0,1 10-78,7 16-7,-8-28 66,3 0-1,7 8-58,-8-15 46,-1 1 1,-2 0-1,0 8-46,3 11 0,0 2 0,13 56 0,-24-80 0,1 0 0,15 29 0,-12-29 0,-1 1 0,5 21 0,-10-15 55,-1 1 0,-2 2-55,-1-9 49,1 1-1,2-2 1,5 17-49,59 156 0,-9-5 22,-53-163-1302,-4 2-5163,-2-16-3263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3:35.25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1835 368 7808,'-10'4'271,"0"1"1,1 1-1,0-1 0,1 2 1,-1-1-1,1 1 1,0 0-1,1 1 0,-5 5-271,1 1 527,0 0 0,0 1 0,2 0 0,0 1 0,-2 5-527,6-8 145,0 0 0,1 0 0,1 1-1,0-1 1,0 1 0,1 10-145,-1 23 407,3 15-407,0-36 68,0 6 48,-1 11 10,2 1-1,2 0 1,2-1 0,3 7-126,-8-49 6,0 0 1,0 0 0,0 0-1,0 0 1,0 0 0,1 0 0,-1-1-1,0 1 1,0 0 0,1 0 0,-1 0-1,1 0 1,-1-1 0,1 1 0,-1 0-1,1 0 1,-1-1 0,1 1 0,-1-1-1,1 1 1,0 0 0,0-1-1,-1 1 1,1-1 0,0 1-7,0-1 4,0-1 1,0 1-1,0 0 1,0-1-1,-1 1 0,1-1 1,0 1-1,0-1 1,-1 1-1,1-1 1,0 1-1,-1-1 0,1 0 1,-1 1-1,1-1 1,-1 0-1,1 0 1,-1 1-1,1-1 0,-1 0-4,6-10 43,-1-1-1,0 1 1,1-7-43,3-14 70,-1 0 1,-2 0 0,-1-1-1,-1-10-70,0-20 123,-5-48-123,0 87 29,-2 1 1,-1-1-1,-1 0 0,-1 1 1,-1 0-1,-1 0 0,0 1 1,-10-15-30,15 30 0,-14-20 0,17 26 0,0 1 0,0-1 0,-1 1 0,1 0 0,0-1 0,-1 1 0,1 0 0,0 0 0,-1-1 0,1 1 0,0 0 0,-1 0 0,1 0 0,0-1 0,-1 1 0,1 0 0,-1 0 0,1 0 0,0 0 0,-1 0 0,1 0 0,-1 0 0,1 0 0,-1 0 0,1 0 0,0 0 0,-1 0 0,1 0 0,-1 0 0,1 0 0,0 0 0,-1 0 0,1 0 0,-1 1 0,1-1 0,0 0 0,-1 0 0,1 1 0,0-1 0,-1 0 0,1 0 0,0 1 0,-1-1 0,1 0 0,0 1 0,0-1 0,-1 0 0,1 1 0,0-1 0,0 1 0,0-1 0,0 0 0,-1 1 0,1-1 0,0 1 0,0-1 0,0 0 0,0 1 0,0-1 0,0 1 0,-5 16 0,1 1 0,0 0 0,1 0 0,1 0 0,1 18 0,-1-6 0,-1 12 0,1 2 0,3-1 0,0-29 0,0 0 0,1 0 0,0 0 0,2 0 0,-1 0 0,2-1 0,4 12 0,-8-24 0,-1 0 0,1 0 0,-1 0 0,1 0 0,0 0 0,0 0 0,-1 0 0,1 0 0,0 0 0,0 0 0,0 0 0,0 0 0,0 0 0,0-1 0,0 1 0,0 0 0,0-1 0,0 0 0,-1 0 0,1 0 0,0 0 0,-1 0 0,1 0 0,0 0 0,-1 0 0,1 0 0,0 0 0,-1 0 0,1 0 0,0 0 0,-1 0 0,1-1 0,0 1 0,-1 0 0,1-1 0,-1 1 0,1 0 0,0-1 0,2-2 0,0 0 0,1 0 0,-1 0 0,0-1 0,0 1 0,-1-1 0,1-1 0,0 1 0,9-16 0,0 0 0,-2-1 0,-1 0 0,0 0 0,-2-1 0,1-6 0,17-45 0,-16 46 0,-2 0 0,-1-1 0,-1 0 0,-1 0 0,-2-8 0,4-11 0,-2-25 0,-3 42 0,2 1 0,1-4 0,-3 26 0,2-3 0,17-12 0,0 6 0,-13 12 0,-1-1 0,0 1 0,-1-1 0,1-1 0,0 0 0,-2 0 0,1 1 0,-1-1 0,1 0 0,-2-1 0,1 1 0,-1-1 0,0 0 0,2-7 0,-5 4 0,0 10 0,0 0 0,0 1 0,0-1 0,-1 0 0,1 0 0,0 0 0,0 1 0,0-1 0,0 0 0,0 0 0,0 0 0,-1 1 0,1-1 0,0 0 0,0 0 0,0 0 0,0 0 0,-1 0 0,1 1 0,0-1 0,0 0 0,0 0 0,-1 0 0,1 0 0,0 0 0,0 0 0,-1 0 0,1 0 0,0 0 0,0 0 0,-1 0 0,1 0 0,0 0 0,0 0 0,0 0 0,-1 0 0,1 0 0,0 0 0,0 0 0,-1 0 0,1 0 0,0 0 0,0 0 0,0-1 0,-1 1 0,1 0 0,0 0 0,0 0 0,0 0 0,-1 0 0,1-1 0,0 1 0,0 0 0,0 0 0,0 0 0,0-1 0,0 1 0,-1 0 0,1 0 0,0 0 0,0-1 0,-4 15 0,0 1 0,1 0 0,0-1 0,1 1 1,1 0-1,0 3 0,-1 12 20,-23 173 223,-7 107-17,5 195 307,21-345-350,4-64 125,-11 60-308,5-68 156,2 6-156,2-5 121,-5 1-121,2 9 128,7-99-125,0 1 0,-1 0 0,1 0 0,0 0 0,-1 0 0,1 0 0,0 0 0,0 0 0,0 0 0,0 0 0,0 0 0,0 0 0,0 0 0,0 0 0,0 0 0,0 0 0,0 0 0,1 0 0,-1 0 0,1 0-3,3 8 47,3 8-26,-2-8-21,-2-11 0,0-11 0,-3 12 0,9-74 0,-4 0 0,-3 0 0,-8-68 0,1 80 23,-3 0-1,-9-30-22,-34-121 70,23 105-57,14 45-13,3-1 0,3 1 0,2-23 0,0 29 0,-3 0 0,-2 1 0,-8-20 0,11 47 0,-2-1 0,0 2 0,-2-1 0,-2 1 0,13 27 0,0 0 0,0 0 0,0 0 0,-1 0 0,1 0 0,0 0 0,-1 0 0,0 1 0,1-1 0,-1 1 0,0-1 0,0 1 0,0-1 0,-1 1 0,2 0 0,0 1 0,0 0 0,0-1 0,0 1 0,-1 0 0,1 0 0,0 0 0,0 0 0,0 0 0,-1 0 0,1 0 0,0 0 0,0 0 0,0 1 0,0-1 0,0 1 0,-1-1 0,1 0 0,0 1 0,0 0 0,-5 3 0,1 0 0,-1 1 0,1 0 0,0 0 0,1 0 0,-1 1 0,-2 4 0,3-5 0,-5 7 0,0 0 0,0 1 0,1 0 0,1 0 0,0 1 0,1 0 0,0 0 0,1 1 0,1-1 0,0 1 0,-1 10 0,2 8 0,1-1 0,2 1 0,1 0 0,1-1 0,2 1 0,5 20 0,2-5 0,2-1 0,1 0 0,3-1 0,4 3 0,-19-45 0,3 8 0,1 0 0,0-1 0,7 11 0,-11-20 0,-1 0 0,1 0 0,0 0 0,0 0 0,0 0 0,0 0 0,0 0 0,0 0 0,0-1 0,1 1 0,-1-1 0,0 0 0,1 0 0,-1 0 0,1 0 0,0 0 0,-1 0 0,1-1 0,0 1 0,2 0 0,-3-2 0,-1 1 0,1 0 0,0-1 0,0 1 0,-1-1 0,1 0 0,0 0 0,-1 1 0,1-1 0,-1 0 0,1 0 0,-1 0 0,1-1 0,-1 1 0,0 0 0,1-1 0,-1 1 0,0 0 0,0-1 0,0 1 0,0-1 0,0 0 0,-1 1 0,1-1 0,0 0 0,-1 1 0,1-1 0,-1 0 0,0 0 0,4-10 0,-2 0 0,0 0 0,0 0 0,-1-1 0,-1 7 0,1-20 24,0-1 0,-2 1-1,-2-1 1,0 1 0,-2 0-1,0 0 1,-4-6-24,-1-3 39,-3 0 1,0 2-1,-2 0 1,-2 0-1,-2 0-39,15 26 3,-1 0-1,1 0 0,-1 1 1,-1-1-1,1 1 1,-1 1-1,0-1 1,0 1-1,-1 0 0,0 1 1,-2-2-3,6 4 0,-1 1-1,1-1 1,-1 1 0,0 0 0,1 0-1,-1 0 1,0 0 0,0 1 0,0 0 0,1 0-1,-1 0 1,0 0 0,0 0 0,0 1 0,1-1-1,-1 1 1,0 0 0,0 1 0,1-1 0,-1 0-1,1 1 1,0 0 0,-1 0 0,1 0-1,-1 1 1,-5 4 0,0 1 0,1 0 0,0 0 0,1 0 0,0 1 0,0 0 0,1 1 0,0-1 0,1 1 0,0 0 0,0 1 0,1-1 0,0 1 0,1 0 0,-1 7 0,-1 6 0,1 1 0,1-1 0,2 1 0,0 0 0,2-1 0,2 21 0,2-2-32,3 0 0,8 26 32,-11-50-10,1 0-1,1 0 0,1 0 1,1-1-1,1-1 0,8 13 11,-14-24-4,0-1-1,1 1 0,-1-1 0,1 0 0,0 0 0,1 0 0,-1-1 0,1 0 0,0 0 0,0-1 0,0 1 0,1-1 0,4 1 5,-8-3-2,1 0 0,0 0-1,-1 0 1,1-1-1,0 0 1,-1 0-1,1 0 1,-1 0-1,1 0 1,0-1-1,-1 1 1,1-1-1,-1 0 1,1 0 0,-1-1-1,1 1 1,-1-1-1,0 0 1,0 1-1,0-1 1,0-1-1,0 1 1,0 0-1,0-1 1,-1 1-1,1-2 3,2-1 1,0-1 0,0 0 0,-1 0 0,0-1 0,0 0-1,0 1 1,-1-1 0,0 0 0,-1-1 0,1 1-1,-1 0 1,-1-1 0,1-1-1,-1-2 3,0 0 1,-1 0-1,-1-1 0,1 1 1,-2 0-1,1 0 0,-2 0 1,-1-6-4,-6-12 11,-2 0 1,0 1-1,-2 1 1,-1 0 0,-1 0-1,-4-2-11,1 2 39,0 2-1,-2 1 1,-1 0 0,-20-16-39,28 28 15,0 0 0,-1 1 1,-1 1-1,0 0 0,0 1 1,-1 1-1,0 0 0,-18-4-15,30 10 0,-1 1 0,0 0 0,0 0 0,0 0 0,1 1 0,-1 0 0,0 0 0,0 0 0,0 1 0,0 0 0,0 0 0,1 0 0,-1 1 0,1 0 0,-1 0 0,1 1 0,-1-1 0,1 1 0,0 0 0,0 0 0,1 1 0,-1 0 0,1-1 0,-1 2 0,1-1 0,0 0 0,1 1 0,-1 0 0,1 0 0,0 0 0,-2 5 0,-2 3 0,1 0 0,1 1 0,0 0 0,1 0 0,0 0 0,1 1 0,1-1 0,0 1 0,1-1 0,0 5 0,2 12 0,1 0 0,1 0 0,2 0 0,3 11 0,-5-30-7,0 1 0,1-1 0,0 0 0,1 0 0,0-1 0,1 1 0,0-1 0,1 0-1,4 5 8,-6-10-4,0 0 0,1-1 0,0 1 0,-1-1 0,2-1 0,-1 1 0,1-1 0,-1 0 0,1 0 0,0-1 0,0 0 0,1 0 0,-1-1 0,1 0 0,-1 0 0,3-1 4,1 1 0,1 0 0,-1-1 0,1-1 0,-1 0 0,1 0 0,-1-1 0,1-1 0,-1 0 0,0 0 0,1-1 0,-1-1 0,-1 0 0,3-1 0,-10 3 2,0 0-1,-1 0 1,1 0-1,-1 0 1,1 0-1,-1 0 0,0-1 1,0 1-1,0-1 1,0 0-1,-1 1 1,1-1-1,-1 0 1,0 0-1,1 0 0,-1 0 1,0 0-1,-1 0 1,1-1-1,-1 1 1,1 0-1,-1 0 0,0 0 1,0-1-1,0 1 1,-1-1-2,0-6 10,0 0 0,-1 1-1,0-1 1,-1 0 0,0 1 0,0-1 0,-6-8-10,-9-17 15,-3 1 0,0 1 0,-3 1 0,0 1 0,-5-2-15,-32-32 74,-50-39-74,96 91 0,0-2 0,-2 0 0,0 2 0,-1 0 0,-4-1 0,17 11 0,0 0 0,0 1 0,-1 0 0,0 0 0,1 0 0,-1 1 0,0-1 0,0 1 0,3 1 0,0 0 0,0 0 0,-1 0 0,1 0 0,0 0 0,0 1 0,0-1 0,0 1 0,0 0 0,0 0 0,0 0 0,0 1 0,1-1 0,-1 0 0,-1 2 0,-3 2 0,1 1 0,-1 0 0,1 0 0,0 1 0,0 0 0,1 0 0,0 0 0,0 1 0,1 0 0,-1 0 0,2 0 0,-2 5 0,-1 2 0,1 1 0,0 0 0,2 0 0,0 0 0,1 1 0,-1 8 0,3-8-5,-2 121 19,2-117-37,2 0 0,1 0 0,0 0 0,2 0 0,2 7 23,-5-23-2,-1 0 0,1-1 0,0 1 0,0-1 0,0 1 0,1-1 0,-1 0 1,1 0-1,0 0 0,1 0 0,-1-1 0,1 1 0,-1-1 0,4 3 2,-3-4 0,0 0 1,1 0-1,-1-1 1,0 1-1,1-1 0,-1 0 1,1 0-1,-1-1 0,1 1 1,-1-1-1,1 0 0,-1 0 1,1 0-1,-1-1 0,3 0 0,2-1 0,0 0 0,0 0 0,0-1 0,0 0 0,0-1 0,-1 0 0,1 0 0,-1-1 0,0 0 0,-1-1 0,1 1 0,-1-1 0,0-1 0,-1 1 0,1-1 0,-1 0 0,0-1 0,-1 0 0,0 0 0,0 0 0,-1 0 0,0-1 0,-1 1 0,1-1 0,-2 0 0,1 0 0,-1 0 0,-1-1 0,1 1 0,-2 0 0,1-1 0,-1 1 0,-1 0 0,0-1 0,0 1 0,0 0 0,-2 0 0,1 0 0,-3-7 0,-1 3 5,0 0 0,0 0-1,-1 1 1,-1 0-1,0 1 1,0 0-1,-1 0 1,-1 0 0,1 1-1,-2 1 1,0 0-1,0 0 1,0 1-1,-13-6-4,4 2 8,0 2 0,0 1 0,-1 1 0,-1 0 0,1 2 0,-1 0 0,0 1 0,-20-1-8,37 6 0,1 0 0,-1-1 0,1 1 0,0 1 0,-1-1 0,1 1 0,0-1 0,-1 1 0,1 1 0,0-1 0,0 1 0,0-1 0,0 1 0,0 0 0,-1 1 0,1 1 0,-1-1 0,1 1 0,0 0 0,0 0 0,1 1 0,-1-1 0,1 1 0,0 0 0,0 0 0,-1 3 0,0-1-11,2 1 0,-1-1 0,1 1 1,0 0-1,0 0 0,1-1 0,0 1 0,0 0 0,1 0 0,0 0 0,1 0 0,0 0 0,0 0 0,2 7 11,2 4-25,0-1 0,2 0 1,0 0-1,1-1 0,6 9 25,-8-15-8,1-1 1,0 0-1,0 0 0,1-1 1,0 0-1,1 0 0,0-1 0,0-1 1,7 5 7,-13-9-2,1 0 1,0-1-1,0 0 1,0 0 0,1 0-1,-1 0 1,0 0-1,1-1 1,-1 0-1,1 0 1,0 0 0,-1 0-1,1-1 1,0 0-1,-1 0 1,1 0-1,0-1 1,-1 1 0,1-1-1,-1 0 1,1 0-1,-1-1 1,1 0-1,-1 1 1,0-1-1,2-2 2,0 0 0,0 0 0,0 0 0,-1-1 0,0 0 0,0 0 0,0 0 0,0-1 0,-1 1 0,0-1 0,0 0 0,-2 2 0,0 0 0,0 0 0,0 0 0,-1 0 0,1-1 0,-1 1 0,0 0 0,-1-1 0,1 1 0,-1 0 0,1-1 0,-1 1 0,-1-1 0,1 1 0,0-1 0,-2-3 0,-2-4 6,0-1-1,-1 1 0,0 1 0,-1-1 0,0 1 1,-3-3-6,-47-63 62,43 62-49,4 4-11,0 1 0,-1 1 0,0-1 0,0 2 0,-1-1 0,0 2 0,-1-1 1,0 2-1,0-1 0,0 2 0,-1 0 0,0 0 0,0 1-2,4 1-1,0 1 1,0 0 0,-1 0 0,1 1-1,0 0 1,-1 1 0,1 0 0,0 1-1,0 0 1,-1 0 0,1 1-1,0 0 1,0 0 0,0 1 0,0 0-1,1 1 1,-1 0 0,1 1-1,0-1 1,3 1 0,0-1 0,0 0 0,0 1 0,1 0 0,0 0 0,0 0 0,0 1 0,0-1 0,1 1 0,0 0 0,0 0 0,1 0 0,0 1 0,0-1 0,0 0 0,0 3 0,-1 9 0,0 0 0,2 0 0,0 0 0,0 0 0,2 4 0,1-2-7,0 1 0,1-1 0,1 0 0,1 0 0,1 0 0,1-1 0,0 0 0,1 0-1,1 0 1,1-1 0,1-1 0,1 0 0,0 0 0,1-1 0,0-1 0,1 0 0,1-1-1,10 7 8,-21-18 0,0 0 0,0 0 0,0-1 0,0 1 0,1-1 0,-1 0 0,1 0 0,0-1 0,0 1 0,-1-1 0,1 0 0,2 0 0,-5-1 0,1 0 0,-1-1 0,0 1 0,1 0 0,-1-1 0,1 1 0,-1-1 0,0 0 0,1 0 0,-1 0 0,0 0 0,0 0 0,1 0 0,-1-1 0,0 1 0,0-1 0,-1 1 0,1-1 0,0 0 0,-1 0 0,1 0 0,0 0 0,-1 0 0,0 0 0,1-1 0,5-11 4,0 0-1,-1-1 1,-1 1-1,0-1 0,-1-1 1,0 1-1,-2 0 1,0-1-1,0 0 0,-1 1 1,-2-9-4,-1-24 23,-3 0 0,-1 0 0,-4-5-23,7 41 7,0 0-1,-1 1 1,0-1-1,-1 1 0,0 0 1,-1 1-1,0-1 1,-1 1-1,0 0 1,-1 1-1,0 0 1,0 0-1,-1 0 1,-6-4-7,9 8 2,1 1 0,-1 0 1,0 0-1,0 1 0,0-1 0,0 1 1,-1 1-1,1-1 0,-1 1 0,1 0 1,-1 1-1,0-1 0,0 1 0,0 1 1,0-1-1,0 1 0,0 1 0,0-1 1,0 1-1,0 0 0,0 1 0,1-1 1,-1 1-1,0 1 0,1-1 0,-2 2-2,1 0 1,-1 1-1,1-1 0,-1 2 1,1-1-1,1 1 0,-1 0 0,1 0 1,0 1-1,1 0 0,-4 5 0,2-1 1,0 2-1,1-1 0,0 0 1,1 1-1,0 0 1,-1 8-1,-1 14-7,1 0 0,1 0 1,2 0-1,2 36 7,1-65-6,3 82-128,-2-81 124,0 1-1,0-1 0,1 1 1,0 0-1,0-1 1,1 0-1,0 0 1,0 0-1,4 6 11,-6-11 0,1 0 0,0 0 0,0 0 0,0-1 0,0 1 0,0 0 0,0-1 0,1 1 0,-1-1 0,0 0 0,1 0 0,-1 0 0,1 0 0,0 0 0,-1 0 0,1-1 0,0 1 0,-1-1 0,1 0 0,0 0 0,-1 0 0,1 0 0,0 0 0,0 0 0,-1-1 0,1 0 0,-1 1 0,1-1 0,0 0 0,-1 0 0,1 0 0,5-3 0,0 0 0,0 0 0,0 0 0,0-1 0,0 0 0,-1-1 0,0 0 0,5-5 0,-5 4 0,-1 0 0,0-1 0,-1 1 0,0-1 0,0 0 0,0 0 0,-1-1 0,0 1 0,-1-1 0,0 0 0,-1 0 0,2-6 0,-2 1 0,-1 0 0,0 1 0,-1-1 0,0 0 0,-2 0 0,1 1 0,-1-1 0,-3-7 0,-2-5 11,-2 0 0,0 0-1,-2 1 1,0 0 0,-2 1-1,-1 0-10,3 7 8,0 0 0,-1 1 0,-1 0 0,0 1 0,-1 0 0,0 2 0,-1-1 0,-10-5-8,22 16 0,0 1 0,-1 0 0,1 0 0,0 0 0,0 1 0,-1-1 0,1 1 0,-1-1 0,0 1 0,1 0 0,-1 1 0,0-1 0,1 1 0,-1-1 0,0 1 0,0 0 0,0 1 0,1-1 0,-1 1 0,0-1 0,1 1 0,-1 0 0,0 0 0,1 1 0,-1-1 0,1 1 0,0 0 0,-1 0 0,1 0 0,0 0 0,0 0 0,0 1 0,1-1 0,-1 1 0,0 0 0,1 0 0,0 0 0,0 0 0,-7 10 1,1 1 0,0-1-1,2 1 1,-1 1-1,2-1 1,0 1-1,0 0 1,2 1-1,0-1 1,-1 9-1,1 5-6,1-1 1,2 0 0,0 1-1,2-1 1,4 15 5,-5-33-17,2 0 0,-1 0-1,1 0 1,1-1 0,0 1-1,0-1 1,1 0 0,0 0 0,1 0-1,0-1 1,0 0 0,1 0 0,0 0-1,0-1 1,0 0 0,1 0 0,1-1-1,-1 0 1,1-1 0,0 1-1,8 2 18,-12-6 0,0-1 0,0 1 0,0-1 0,0-1 0,0 1 0,0-1 0,0 0 0,0 0 0,0 0 0,0 0 0,0-1 0,0 0 0,0 0 0,-1-1 0,1 1 0,0-1 0,-1 0 0,1 0 0,-1-1 0,1 1 0,1-2 0,-1 0 0,1 0 0,-1 0 0,0-1 0,-1 1 0,1-1 0,-1 0 0,0-1 0,0 1 0,0-1 0,-1 1 0,0-1 0,0 0 0,0 0 0,-1-1 0,0 1 0,0-2 0,1-6 6,-1-1-1,0 0 0,-1 0 1,0 0-1,-2 0 0,1 0 1,-2 0-1,0 1 0,-1-1 1,0 0-1,-1 1 0,-1 0 1,0 0-1,-1 0 0,-1 0 1,0 1-1,-1 0 0,0 1 1,-1 0-1,0 0 0,-1 1 1,0 0-1,-1 0 0,-6-4-5,9 9 8,-1 1 0,1-1 0,-1 2 0,0-1 0,-1 1 0,1 0 0,-1 1 0,-9-2-8,14 4 4,-1 0 0,1 0 0,0 0 0,-1 1-1,1 0 1,0 0 0,-1 0 0,1 1-1,-1-1 1,1 1 0,0 1 0,0-1-1,0 1 1,0 0 0,0 0 0,0 0-1,-3 2-3,2 1-1,-1 0 0,1 0-1,0 1 1,0 0-1,1 0 1,0 0-1,0 1 1,1-1-1,-1 1 1,1 0 0,1 0-1,-3 6 2,2-1-5,1-1 0,0 0 0,1 1-1,0-1 1,1 1 0,0 0 0,0 0 0,2 4 5,1 11-13,2 1 0,1-1 0,1 0 0,2 0 0,0-1 0,2 0 0,3 4 13,0 0-23,1-1 0,2 0 0,9 11 23,-15-26-6,0-1 1,0 0 0,2-1-1,-1-1 1,1 0 0,1 0-1,10 6 6,-21-15 0,0-1 0,0 0 0,1 1 0,-1-1 0,0 0 0,0 0 0,1 0 0,-1 0 0,1-1 0,-1 1 0,1-1 0,-1 1 0,1-1 0,-1 0 0,1 0 0,-1 0 0,1 0 0,-1-1 0,1 1 0,-1 0 0,1-1 0,-1 0 0,1 0 0,-1 0 0,0 0 0,1 0 0,-1 0 0,1-1 0,0-1 0,-1 1 0,1-1 0,-1 0 0,1 1 0,-1-1 0,0 0 0,0 0 0,0 0 0,-1-1 0,1 1 0,-1 0 0,0-1 0,0 1 0,0-1 0,0 1 0,0-1 0,-1-2 0,2-13 18,-1-1-1,-2 0 1,0 1-1,-1-1 1,0 1-1,-5-16-17,-11-30 141,-9-21-141,14 47 10,-54-150-10,63 177 0,-2 0 0,1 0 0,-2 1 0,1 0 0,-1 0 0,-1 0 0,0 1 0,-1 1 0,-3-4 0,6 7 0,4 4 0,0-1 0,0 0 0,1 1 0,-1-1 0,0 0 0,1 0 0,0 0 0,0 0 0,0 0 0,-1-2 0,0-5 0,11 5 0,-8 5 0,0 0 0,1 0 0,-1 0 0,0-1 0,0 1 0,0 0 0,0-1 0,0 1 0,1-1 0,-1 1 0,0-1 0,0 0 0,0 1 0,0-1 0,1-7 0,-2 5 0,5-14 0,-3 9 0,1 0 0,0 0 0,0 0 0,0 0 0,1 1 0,0-1 0,3-2 0,3-5-59,0 0-1,12-13 60,-13 18-30,-5 6 23,0 0 0,0 1 0,1-1 0,-1 1-1,1 0 1,0 0 0,0 1 0,0-1 0,4-1 7,49-14-41,-50 16 39,8-2 2,1 1 0,-1 0 0,1 1 0,0 1 0,0 1 0,0 0 0,-1 2 0,1 0 0,0 0 0,-1 1 0,1 1 0,-1 1 0,5 3 0,8 1-21,-11-4-64,14 4-2027,-32-9-8853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3:4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287 423 6016,'0'0'1664,"1"-11"42,12-135 5803,-10 129-5446,-1 33-264,-27 222 249,22-182-1803,-1 10 185,2 1 0,4 0 1,5 37-431,-7-102 19,1 0-1,-1 0 1,0 0 0,0 0 0,1 0 0,-1 0 0,1 0 0,0 0 0,0 0 0,-1 0 0,1-1 0,0 1 0,1 0 0,-1-1 0,0 1 0,0 0 0,1-1 0,-1 0-1,1 1 1,1 0-19,-1-1 8,0-1 0,0 1 0,0-1 0,0 1 0,1-1-1,-1 0 1,0 0 0,0 0 0,1 0 0,-1-1 0,0 1-1,0 0 1,0-1 0,1 0 0,-1 1 0,0-1 0,1-1-8,32-13 395,28-15-395,-31 13 94,29-10-94,-49 23 21,0 0 1,0 1-1,0 0 1,1 1-1,-1 1 1,1-1 0,3 2-22,-2 0-112,1 1 0,0 0 0,0 2 1,6 1 111,4 3-2781,1 1-3335,-13-4 484,1-1-405</inkml:trace>
  <inkml:trace contextRef="#ctx0" brushRef="#br0" timeOffset="345.647">715 471 8960,'10'11'0,"5"11"3584,-15-22 0,-25 12-2433,9-2 129,-6 6-640,4 21 128,-3 16-128,7 6 0,8 8-384,2 2 0,8 0 0,0-12 0,-2-5 0,8-15 0,2-13-1152,3-12 0,1 1-14207</inkml:trace>
  <inkml:trace contextRef="#ctx0" brushRef="#br0" timeOffset="771.444">590 27 11392,'-14'-5'475,"-1"0"1,0 0 0,0 1-1,-1 1 1,1 1 0,-1 0-1,0 1 1,1 1 0,-1 0-1,-3 2-475,6 0 160,0 0 0,0 1 0,0 1 1,1 0-1,-1 1 0,1 0 0,0 1 0,1 0 0,0 1 0,0 1 0,0-1 0,-3 5-160,-9 6 155,2 2 1,0 0-1,2 2 0,0 0 1,1 1-1,1 0 1,1 2-1,2 0 1,0 0-1,2 2 0,1-1 1,1 2-1,1-1 1,-4 22-156,4 10 73,2 0 0,3 1 0,2 0 0,3 0 0,3 0 1,2-1-1,13 54-73,-14-87 16,2-1 0,1 0 0,1 0 0,1 0 0,1-1 0,1-1 0,1 0 0,9 11-16,-16-26 6,1 0 0,0-1 0,1 0 0,0-1 0,0 1 0,0-2 0,1 1 0,-1-1 0,1 0 0,1-1 0,-1 0 0,1 0 1,-1-1-1,1 0 0,0-1 0,0 0 0,0-1 0,0 0 0,8 0-6,12-2 24,0 0 0,-1-2 0,1-1-1,-1-1 1,26-9-24,-26 6 40,0-1-1,-1-1 0,0-2 1,0-1-1,-2-1 0,1-1 1,5-6-41,-14 8 38,-1-1-1,-1 0 1,0-1-1,-1-1 1,-1 0-1,0-1 1,-2 0-1,0-1 1,0-1-1,4-11-36,1-10 111,-2-1-1,-2-1 0,-2 0 0,-1 0 0,-2-1 1,0-22-111,-6 44 101,0 0 1,-2-1-1,0 0 0,-1 1 1,-1 0-1,-2-4-101,0 9 75,0 0-1,-1 0 1,0 1 0,-2 0-1,0 0 1,0 0-1,-9-11-74,9 15 61,-3-6 13,0 1-1,-2 0 1,1 1-1,-2 0 1,0 1 0,-1 0-1,-7-5-73,-53-33-1621,-13-4 1621,-7-4-7296,45 27-2410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3:5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13312,'1'1'222,"1"1"0,-1 0 0,1 0 0,-1 0 0,0 0 0,0 0 0,0 0 0,0 0 0,0 1 0,0-1 0,-1 0 0,1 1 0,-1-1 0,1 0 0,-1 1 0,0-1 1,0 0-1,0 1 0,0-1 0,0 0 0,-1 1 0,0 1-222,-5 65 402,3 1 0,3-1 1,2 0-1,4 0 0,3 0 0,3-1 1,18 58-403,2-43 909,-28-73-688,-3-9-200,-1 0-1,1-1 0,0 1 0,0 0 0,-1-1 1,1 1-1,0-1 0,0 1 0,0-1 0,-1 1 1,1-1-1,0 1 0,0-1 0,0 0 0,0 0 1,0 1-1,0-1 0,0 0 0,1 0-20,1 0 23,0-1 1,0 1-1,0-1 0,0 1 0,-1-1 0,1 0 0,0 0 0,0 0 0,0-1 0,-1 1 1,1-1-1,0 0-23,6-2 93,0-1 1,-1 1 0,1-2 0,3-2-94,27-16 201,-19 17-58,13-2-6724,-17 6 2096,6-3-2981</inkml:trace>
  <inkml:trace contextRef="#ctx0" brushRef="#br0" timeOffset="634.404">551 757 4224,'0'1'80,"1"-1"1,-1 1-1,0-1 1,1 1 0,-1-1-1,1 0 1,-1 1-1,0-1 1,1 0-1,-1 1 1,1-1-1,-1 0 1,1 0-1,-1 1 1,1-1-1,-1 0 1,1 0 0,-1 0-1,1 0 1,0 0-1,-1 0 1,1 0-1,-1 0 1,1 0-1,-1 0 1,1 0-1,-1 0 1,1 0-1,0 0 1,-1 0-1,1-1-80,0 0 237,0 0-1,0-1 0,-1 1 0,1-1 1,0 1-1,-1-1 0,1 1 0,-1-1 1,0 0-1,1 1 0,-1-1 0,0 1 1,0-1-237,0-1 405,1 0 1,-1 0 0,0 0-1,-1 0 1,1 0 0,0 0-1,-1 0 1,0 0 0,1 0-1,-1 0 1,0 0 0,-1 1-1,1-1 1,0 0 0,-1 1-1,-1-3-405,0 2 218,0-1 0,0 1 0,-1 0 0,1-1 0,-1 2 0,1-1 0,-1 0 0,0 1 0,0 0 0,-4-2-218,4 2 40,-1 0 0,1 0 1,0 1-1,-1 0 0,1 0 1,-1 0-1,0 0 0,1 1 1,-1 0-1,0 0 0,1 0 1,-1 0-1,1 1 0,-1-1 1,0 1-1,1 1 0,-1-1 0,1 1 1,0-1-1,0 1 0,-1 0 1,-1 2-41,-1 2 50,1 0 1,0 0 0,0 0 0,0 1-1,1 0 1,0 0 0,0 0-1,1 0 1,0 1 0,0 0 0,1 0-1,0 0 1,1 0 0,-1 0 0,1 1-1,1-1 1,0 3-51,-1 0 44,2 1-1,0 0 1,0 0 0,1 0-1,1 0 1,-1-1 0,2 1 0,0-1-1,0 1 1,1-1 0,1 0-1,1 3-43,-3-9 15,0 0 0,0-1-1,0 1 1,0-1-1,1 0 1,-1 0-1,1 0 1,0 0 0,0 0-1,1-1 1,-1 0-1,1 0 1,0 0-1,0 0 1,0-1 0,0 0-1,0 0 1,0 0-1,1-1 1,-1 0-1,0 0 1,1 0 0,-1-1-1,6 1-14,-1-1 14,0-1 0,0 0 1,0-1-1,0 0 0,0 0 0,-1-1 0,1 0 0,-1 0 0,0-1 0,0-1 0,0 0 1,0 0-1,1-2-14,2-1 43,-1-1 0,0-1 0,0 0 0,-1 0 0,0-1 0,-1 0 0,-1-1 0,0 1 0,3-7-43,-8 12 25,0 0-1,0 0 0,-1 0 1,1-1-1,-2 1 0,1-1 1,-1 1-1,0-1 1,0 1-1,-1-1 0,1 0 1,-2 1-1,1-1 0,-1 1 1,0-1-1,0 0 0,-1 1 1,1 0-1,-2-1 0,-2-5-24,-1 1-106,0 1-1,-1 0 0,0 0 1,-1 0-1,0 1 0,0 0 1,-1 1-1,0 0 0,-1 0 1,0 1-1,0 0 0,-2 0 107,-18-1-8490,18 5 853</inkml:trace>
  <inkml:trace contextRef="#ctx0" brushRef="#br0" timeOffset="1883.53">804 667 10112,'0'0'1173,"0"0"43,0 0-149,0 0-86,-1 2-170,-4 19-496,1 0 1,1 0 0,1 1-1,1-1 1,1 1 0,1-1-1,2 12-315,2 9 117,3 0 0,1-1-1,6 15-116,-14-53 18,0 0-1,0 1 0,1-1 0,-1 0 0,1 1 0,0-1 0,0 0 0,0 0 1,0 0-1,0-1 0,1 1 0,0 0-17,-2-2 6,0 0-1,1-1 1,-1 1-1,0 0 1,0-1-1,1 1 1,-1-1 0,0 1-1,0-1 1,1 0-1,-1 0 1,1 0-1,-1 0 1,0 0 0,1 0-1,-1 0 1,0 0-1,1 0 1,-1 0-1,0-1 1,1 1 0,-1-1-1,0 1 1,0-1-1,1 1 1,-1-1 0,0 0-1,0 1 1,0-1-1,0 0 1,0 0-1,1-1-5,5-4 33,1-1 1,-2-1-1,1 0 0,-1 0 0,0 0 0,-1 0 0,1-1 0,-2 0 0,1 0 0,-2 0 0,3-8-33,5-18 191,-2 0 1,2-21-192,-6 37 36,-1 17 26,1 20 75,-3-11-95,6 12 91,0-1-1,2 0 0,-1-1 0,2 0 1,4 4-133,-13-19 11,-1 0 1,1 0 0,-1 0 0,1-1-1,0 1 1,0-1 0,0 1 0,0-1-1,0 0 1,0 0 0,0 0-1,0 0 1,0 0 0,1 0 0,-1 0-1,0-1 1,1 1-12,-1-1 8,0 0-1,0-1 1,0 1-1,-1 0 0,1 0 1,0-1-1,0 0 1,0 1-1,0-1 1,0 0-1,-1 0 1,1 1-1,0-2 1,-1 1-1,1 0 1,0 0-1,-1 0 1,0-1-1,2 0-7,9-10 31,0-1 0,-1-1-1,0 0 1,-1 0 0,-1-1 0,0 0 0,-1-1 0,-1 1-1,4-13-30,-7 16 35,-1 6 5,-1 0 1,-1 0-1,1-1 1,-1 1-1,0 0 1,0-7-41,-1 13 1,0-1 0,0 1 1,0 0-1,0 0 0,0 0 1,0 0-1,0 0 0,0 0 1,0 0-1,0 0 0,0 0 0,0-1 1,0 1-1,0 0 0,0 0 1,0 0-1,0 0 0,0 0 1,0 0-1,0 0 0,0 0 1,0 0-1,0 0 0,0-1 1,0 1-1,0 0 0,0 0 0,1 0 1,-1 0-1,0 0 0,0 0 1,0 0-1,0 0 0,0 0 1,0 0-1,0 0 0,0 0 1,0 0-1,0 0 0,0 0 1,1 0-1,-1 0 0,0 0 0,0 0 1,0 0-1,0 0 0,0 0 1,0 0-1,0 0 0,0 0 1,0 0-1,1 0 0,-1 0 1,0 0-1,0 0 0,0 0 1,0 0-1,0 0 0,0 0 0,0 0 1,0 0-1,0 0 0,0 0 1,0 1-1,1-1-1,6 2 7,1 1-3,1-1 0,-1 0 0,1 0 0,0-1 0,2 0-4,-7-1-1,0 0 1,-1 0 0,1-1-1,0 1 1,0-1-1,-1 0 1,1 0 0,-1-1-1,1 1 1,-1-1-1,0 1 1,1-1 0,-1 0-1,3-3 1,3-2 0,-1-1-1,1-1 0,-2 0 1,1 0-1,-1 0 0,0-1 1,-1 0-1,1-3 1,5-9 9,-1-1 0,-1-1 0,1-7-9,-11 30 8,1 0 1,-1-1-1,1 1 1,-1 0-1,0-1 1,1 1-1,-1-1 1,0 1-1,0 0 1,0-1-1,0 1 1,0-1-1,0 1 1,-1-1-1,1 1 1,0 0-1,-1-1 1,1 1-1,-1 0 1,0-1-1,1 1 1,-1 0-1,0 0 1,0-1-9,-1 0 5,0 1 1,0-1 0,1 1-1,-1 0 1,0 0 0,0 0-1,-1 0 1,1 0 0,0 0-1,0 1 1,0-1 0,0 1-1,-1 0 1,0-1-6,-8 1 16,0-1 0,-1 2 0,1-1-1,0 2 1,-8 1-16,12-1 0,0-1 1,0 1-1,0 1 0,1-1 0,0 1 0,-1 0 0,1 1 1,0-1-1,0 1 0,1 1 0,-1-1 0,1 1 0,-4 4 0,1 0-3,1 1 0,1-1 1,-1 1-1,2 0 0,-1 1 0,2-1 0,-1 1 0,1 1 3,2-3-10,0 0 1,0 0-1,1 1 1,0-1-1,1 0 1,0 1-1,0-1 1,1 1-1,0-1 1,1 0-1,0 0 1,3 8 9,-2-4 1,2-1 0,0 1 0,0-1 0,1 0-1,1-1 1,0 1 0,0-1 0,9 9-1,-9-13 0,1 1 0,0-1 0,0-1 0,1 1 0,0-2 0,0 1 0,0-1 0,1 0 0,-1-1 0,1 0 0,0-1 0,0 0 0,10 2 0,-5-3 0,1 0 0,-1-1 0,0-1 0,1 0 0,-1-1 0,1 0 0,-1-1 0,0-1 0,4-2 0,-16 5 13,0-1 1,0 0-1,0 0 0,1 0 0,-1-1 0,0 1 0,0-1 0,-1 0 0,1 0 0,0 0 1,-1 0-1,1 0 0,-1 0 0,1-1 0,-1 1 0,0-1 0,0 1 0,0-1 0,-1 0 1,1 0-1,-1 0 0,1 0 0,0-2-13,-1-2 49,1-1 1,-1 1-1,-1-1 1,1 1-1,-1-1 1,0 1-1,-1-1 1,0 0-1,-2-5-49,-4-31 149,2-1 1,0-39-150,7 80 85,-1 2-83,0 1 1,0-1-1,1 1 1,-1-1-1,1 1 1,-1 0-1,1-1 1,-1 1-1,1 0 1,0 0-1,0 0 1,0 0-1,-1 0 1,1 1-1,0-1 0,0 1 1,0-1-1,0 1 1,0 0-1,2-1-2,7 0 100,-8-1-61,0 1-1,0 0 0,0-1 1,0 1-1,0-1 0,0 0 1,0 0-1,0 0 1,-1-1-1,1 1 0,-1-1 1,0 1-1,1-2-38,23-40 175,-7 9 47,21-24 512,9-15-3240,5 4-6409,-19 31 1299</inkml:trace>
  <inkml:trace contextRef="#ctx0" brushRef="#br0" timeOffset="3792.753">2390 273 8064,'9'64'2684,"-3"1"0,-2 29-2684,-4-90 8,-1 178 1989,-2-103-1140,5 1 0,9 67-857,1-50 619,-24-337 298,4 167-823,-2-32 96,4-1-190,6 74 76,1-1-1,1 1 1,2-1-1,1 1 1,5-13-76,-8 38 49,0 0 0,1-1 0,0 1 1,0 0-1,1 1 0,-1-1 0,2 1 1,-1-1-1,1 1 0,0 0 0,0 1 0,1-1 1,-1 1-1,3-1-49,-4 3 38,1 0 0,-1 0 1,1 1-1,0-1 0,0 1 1,0 0-1,0 1 0,0-1 0,0 1 1,0 0-1,0 0 0,1 1 1,-1 0-1,0 0 0,1 0 1,-1 0-1,0 1 0,0 0 0,1 0 1,-1 0-1,1 1-38,-3-1 22,1 1 1,-1-1-1,0 1 1,0 0-1,0 0 1,0 0-1,0 0 1,0 0-1,-1 1 1,1-1-1,-1 1 1,1-1-1,-1 1 1,0 0-1,0 0 1,-1 0-1,1 1 1,0-1-1,-1 0 1,0 0-1,0 1 0,0-1 1,0 1-1,0-1 1,-1 1-1,0-1 1,1 2-23,-1 13 70,0 0 0,-1-1 0,0 1 0,-2 0 0,0 0-70,2-7 67,-5 18 48,-1 0-1,-1 0 1,-1-1 0,-2 0-1,-1-1 1,-1 0 0,-1-1-1,-2 1-114,14-24 17,1-1-1,0 0 0,-1 0 1,0 0-1,1-1 0,-1 1 0,0 0 1,0-1-1,0 1 0,0-1 1,0 1-1,0-1 0,0 0 1,-1 0-1,1 0 0,0 0 1,-2 0-17,2-1-32,0 0 0,0 1 0,0-2 0,0 1 0,0 0 0,0 0 0,0-1 0,0 1 0,0-1 0,0 1 0,1-1 0,-1 0 0,0 0 0,0 0 0,1 0 0,-1 0 0,0 0 0,1 0 0,-1 0 0,1-1 0,-1 1 0,0-2 32,-1 0-704,0-1 0,0 0 0,1 1 0,-1-1 0,1-1 0,0 1 0,0 0 0,0 0 0,1-1 0,0 1 0,-1-1 0,1-3 704,-5-23-8789</inkml:trace>
  <inkml:trace contextRef="#ctx0" brushRef="#br0" timeOffset="4245.779">3104 320 10112,'0'0'896,"-2"-2"149,-1 0-793,0-1 1,0 1-1,0 1 1,-1-1-1,1 0 1,-1 1-1,1-1 1,-1 1-1,1 0 0,-1 0 1,1 1-1,-1-1 1,0 1-1,0 0 1,1 0-1,-1 0 1,0 0-1,1 0 0,-1 1 1,0 0-1,1 0 1,-1 0-1,1 0 1,-3 1-253,-7 3 345,0 1 1,0 0-1,0 1 1,1 0-1,-11 9-345,3 0 167,2 0 0,0 1-1,1 2 1,1-1 0,1 2-1,1 0 1,0 1 0,1 0-1,2 1 1,0 0 0,1 1-1,2 0 1,0 0 0,1 1-1,2 0 1,-2 17-167,5-31 38,2-1-1,-1 1 1,1 0-1,1 0 1,0-1 0,0 1-1,1 0 1,0-1-1,1 0 1,0 1 0,0-1-1,1 0 1,0 0-1,1-1 1,2 5-38,-2-6 27,0-1-1,0 1 1,1-1 0,-1 0 0,1 0-1,1 0 1,-1-1 0,1 0 0,0-1-1,0 1 1,0-1 0,1-1 0,-1 1-1,1-1 1,0-1 0,0 1 0,0-1-1,2 0-26,12 1 48,0 0 0,1-1 0,-1-1 0,1-1 0,-1-1 0,1-1 0,-1-1 0,0-1 0,0-1 0,0-1 0,0-1 0,5-3-48,-21 7-533,0 0 0,0-1-1,0 0 1,-1 0 0,1 0-1,-1-1 1,0 0 0,0 0 533,17-16-13589</inkml:trace>
  <inkml:trace contextRef="#ctx0" brushRef="#br0" timeOffset="4808.63">3700 261 7552,'-2'51'2490,"1"-46"-1510,-1-6-58,-3-20 339,-1-25 1427,6 46-2627,0 0 1,0-1-1,1 1 1,-1-1-1,0 1 1,0 0 0,0-1-1,0 1 1,0-1-1,0 1 1,0 0-1,0-1 1,0 1-1,0 0 1,-1-1-1,1 1 1,0-1-1,0 1 1,0 0-1,0-1 1,-1 1-1,1 0 1,0-1-1,0 1 1,0 0-1,-1 0 1,1-1-1,0 1 1,-1 0 0,1 0-1,0-1 1,-1 1-1,1 0 1,0 0-1,-1 0 1,1-1-1,0 1 1,-1 0-1,1 0-61,-9 11 822,-1 16-346,0 1-1,3 1 1,-3 12-476,-1 9 173,-13 65 560,-8 113-733,12-71 334,17-141-416,0 5-578,2-7-4038,1-14-6267</inkml:trace>
  <inkml:trace contextRef="#ctx0" brushRef="#br0" timeOffset="5138.087">3607 298 14336,'43'58'749,"-29"-39"-297,0 0 1,1 0 0,1-2-1,4 3-452,53 40 1312,-33-30-36,11 14-1276,-41-34 127,1 1 0,-1 0 0,-1 0 0,0 1 0,-1 1 0,5 7-127,-9-10 10,0 0 0,0-1 0,-1 1-1,0 1 1,-1 0-10,-1-6-875,0 0-1,0 0 0,-1-1 1,0 1-1,0 0 1,0 0-1,-1 1 876,-2 10-9173</inkml:trace>
  <inkml:trace contextRef="#ctx0" brushRef="#br0" timeOffset="5482.481">3607 720 12928,'0'0'0,"25"-4"896,-11-2 128,2 0-640,2-4 128,7-2-128,7 1-1,2 1-510,1-2-1,-1 0-11648</inkml:trace>
  <inkml:trace contextRef="#ctx0" brushRef="#br0" timeOffset="5810.376">4175 546 13440,'0'0'917,"0"0"22,0 0-235,-2 4-107,-12 29 19,5-15-285,2 0 0,0 1 0,0 0 0,2 0 0,1 0 0,-2 12-331,4-16 97,1 0 0,1 1-1,0-1 1,1 0-1,1 0 1,1 5-97,-2-17 34,-1 0 1,1 0-1,0 0 1,0 0 0,0 0-1,0 0 1,1 0-1,-1 0 1,1 0-1,0 0 1,0-1-1,0 1 1,0-1 0,0 1-1,1-1 1,-1 0-1,1 0 1,-1 0-1,1 0 1,0 0-1,-1-1 1,1 1 0,0-1-1,0 0 1,0 0-1,1 0 1,-1 0-1,0 0 1,0-1 0,0 1-1,1-1 1,1 0-35,2-1-1,-1 0 1,0-1 0,0 0 0,0 0 0,0 0-1,-1-1 1,1 0 0,0 0 0,-1 0-1,4-4 1,8-3-2216,8-5-10690</inkml:trace>
  <inkml:trace contextRef="#ctx0" brushRef="#br0" timeOffset="6138.452">4500 137 15360,'1'17'63,"0"-15"-17,-1 1-1,1 0 0,-1-1 1,0 1-1,0 0 0,0 0 1,-1-1-1,1 1 0,-1 0 1,1-1-1,-1 1 1,0-1-1,0 1 0,0-1 1,0 1-1,-1 1-45,-4 3 205,2 0 1,-1 1 0,1 0-1,0 0 1,1 0-1,0 0 1,0 0-1,1 0 1,0 1-1,0 0 1,1-1-1,0 1 1,1 0 0,-1 1-206,2 23 358,1 0 0,2-1 0,2 6-358,-3-18 122,8 49-610,12 91 2381,-19-107-4720,-3 1-3814,-1-36-783</inkml:trace>
  <inkml:trace contextRef="#ctx0" brushRef="#br0" timeOffset="6482.269">4256 586 7424,'7'2'632,"0"0"0,1 0 1,-1-1-1,1 0 0,-1 0 0,1-1 1,-1 1-1,1-2 0,2 0-632,6-1 1950,0-2 1,0 0-1,14-6-1950,-7 3 285,0 1 1,0 1 0,0 0 0,9 1-286,-19 3 110,1 0 1,-1 1-1,0 1 0,0 0 1,0 0-1,0 1 1,0 1-1,9 3-110,-17-5 14,-1 1-1,0 0 0,1 0 0,-1 0 1,0 1-1,0-1 0,0 1 0,-1 0 1,1 0-1,-1 0 0,0 0 0,1 1 1,-1 0-1,-1-1 0,1 1 0,-1 0 1,1 0-1,-1 0 0,0 2-13,1 2 13,-1 0 1,0 0-1,-1 0 0,0 0 0,0 1 0,-1-1 1,0 0-1,0 0 0,-1 1 0,-1 3-13,-3 25-4,0-8 124,2 0-1,0 11-119,6-20-2136,-2-18-3194,-1-2-3822</inkml:trace>
  <inkml:trace contextRef="#ctx0" brushRef="#br0" timeOffset="6810.206">4684 310 11392,'0'22'0,"4"13"1536,-4-35 128,0 0-768,0 0 127,0 0-767,0 0 0,0 0-128,0 0 128,22-4 0,-11 0 0,1 2-13311</inkml:trace>
  <inkml:trace contextRef="#ctx0" brushRef="#br0" timeOffset="7138.189">4942 450 7680,'13'-9'1254,"-13"9"-1219,0 0 1,0 0-1,0 0 1,0 0 0,0 0-1,0 0 1,0 0 0,0 0-1,1 0 1,-1 0-1,0 0 1,0 0 0,0 0-1,0 0 1,0 0-1,0 0 1,1 0 0,-1 0-1,0 0 1,0 0-1,0 0 1,0 0 0,0 0-1,0 0 1,0 0-1,1 0 1,-1 0 0,0 0-1,0 0 1,0 0 0,0 0-1,0 0 1,0 1-1,0-1 1,0 0 0,0 0-1,1 0 1,-1 0-1,0 0 1,0 0 0,0 0-1,0 0 1,0 1-1,0-1 1,0 0 0,0 0-1,0 0 1,0 0-36,-7 28 2306,4-18-1852,0 0 0,1 0 0,0 1 0,1-1 0,0 0 1,1 1-1,0 0 0,0 3-454,4 23 1042,6 27-1042,-4-29 423,-2-13-119,6 37 1056,8 25-1360,-18-84 3,0 1-1,0 0 1,0-1 0,1 1-1,-1 0 1,0-1-1,0 1 1,0-1-1,1 1 1,-1 0-1,0-1 1,1 1-1,-1-1 1,1 1-1,-1-1 1,1 1-1,-1-1 1,1 1 0,-1-1-1,1 0 1,-1 1-1,1-1 1,-1 0-1,1 1 1,0-1-1,-1 0 1,1 0-1,-1 1 1,1-1-1,0 0-2,0 0 6,0 0 0,1-1 0,-1 1 0,0-1 0,0 1 0,1 0 0,-1-1 0,0 0 0,0 1 0,0-1 0,0 0 0,0 0 0,0 1 0,1-2-6,3-3 20,0-1-1,0 1 0,0-1 0,-1 0 0,1-2-19,10-21 39,-1-1 0,-2 0 0,9-30-39,-8 21 33,24-72 351,-37 111-382,1 0 1,-1-1-1,0 1 0,0 0 1,0 0-1,1 0 1,-1-1-1,0 1 1,0 0-1,1 0 0,-1 0 1,0-1-1,1 1 1,-1 0-1,0 0 0,0 0 1,1 0-1,-1 0 1,0 0-1,1 0 1,-1 0-1,0 0 0,1 0 1,-1 0-1,0 0 1,1 0-1,-1 0 1,0 0-1,1 0 0,-1 0 1,0 0-1,0 0 1,1 0-1,-1 0 1,0 1-1,1-1 0,-1 0 1,0 0-1,0 0 1,1 1-1,-1-1 1,0 0-1,0 0 0,0 1-2,3 2 0,-2 0 0,1 1 0,0-1 0,-1 1 0,1 0 0,-1-1 0,0 1 0,-1 0 0,1 2 0,2 7 22,10 41 298,2 38-320,-4-24 192,-11-67-266,0-1 1,0 1-1,0 0 1,0 0-1,0 0 0,0 0 1,1 0-1,-1 0 1,0 0-1,0-1 1,1 1-1,-1 0 1,1 0-1,-1 0 1,1-1-1,-1 1 1,1 0-1,-1 0 1,1-1-1,0 1 0,-1-1 1,1 1-1,0 0 1,-1-1-1,1 1 1,0-1-1,0 0 1,0 1-1,-1-1 1,1 0-1,0 1 1,1-1 73,-1 0-357,0-1 0,0 1 1,1-1-1,-1 1 1,0-1-1,0 1 1,0-1-1,0 0 1,0 0-1,0 1 1,0-1-1,0 0 1,0 0-1,0 0 0,-1 0 1,1 0-1,0 0 1,-1 0-1,1 0 1,0-1-1,-1 1 1,1 0 356,7-17-6464</inkml:trace>
  <inkml:trace contextRef="#ctx0" brushRef="#br0" timeOffset="7481.883">5386 223 15104,'-25'12'0,"-19"14"1919,15-9 129,3-1-1408,10-2 128,4-8-512,12-6 128,-15 10-256,15-10 128,0 0-256,15-14 0,1 2-15743</inkml:trace>
  <inkml:trace contextRef="#ctx0" brushRef="#br0" timeOffset="7810.076">5666 1 9216,'2'3'304,"0"0"1,0 0-1,-1 0 1,0 1 0,0-1-1,0 0 1,0 1-1,0-1 1,-1 1-1,1-1 1,-1 1-1,0-1 1,0 1 0,0-1-1,0 1 1,-1-1-1,0 1 1,0-1-1,-1 4-304,0 4 486,-6 43 1589,3 1 1,1 48-2076,11 110 1383,-1-74-816,-9-85-1058,-2-20-3368,1-6-2863,1-6 685</inkml:trace>
  <inkml:trace contextRef="#ctx0" brushRef="#br0" timeOffset="8137.956">5361 659 10624,'0'0'0,"21"-16"2048,-9 10 128,-2-2 383,20-6 1,7-5-2176,-9 3 0,-1 0-128,-1 8 128,-4 0-128,7 3 0,3 3-256,-1-4 128,-3 2-1792,4-2 128,-1 0-11775</inkml:trace>
  <inkml:trace contextRef="#ctx0" brushRef="#br0" timeOffset="8468.654">5864 434 16511,'0'0'0,"13"-2"640,-13 2 128,0 0-384,0 0 0,0 22-128,2-10 0,2 3-128,2 3 0,4 8 0,2-5 0,8 1-128,-4 0 128,-5-4-128,1-3 0,2-1-5375,-2-8 127,2 0 128</inkml:trace>
  <inkml:trace contextRef="#ctx0" brushRef="#br0" timeOffset="8469.654">6282 286 16128,'0'22'0,"4"12"511,-8 13 129,-4 14-128,-12 10 0,-7 16 256,-5 7 0,-9 11 0,5-5 0,-1-5-640,11-20 128,4-20-256,10-14 0,1-1-15871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4:0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13 210 6656,'2'4'1444,"1"1"1,-1 0-1,0 1 1,0-1 0,-1 0-1,2 4-1444,-2-5 314,-1-3-167,0 1 0,0-1 0,0 1 0,0-1-1,0 1 1,-1-1 0,1 1 0,0-1 0,0 0 0,-1 1 0,1-1 0,-1 1-147,-2 8 285,0 28 364,1-1 0,2 1 0,3 12-648,15 112 413,-12-116-344,-4-23-45,3 20 87,2 0 1,2 0-1,3 8-112,-11-50-153,-1 0 0,0 0 0,0 0 0,0 0 0,1 0 0,-1 0 0,1 0 0,-1 0-1,1 0 1,-1 0 0,1 0 0,-1-1 0,1 1 0,0 0 0,0 0 0,-1 0 0,1-1 0,0 1-1,0 0 1,0-1 0,0 1 0,0-1 0,-1 1 0,2-1 153,0 0-500,-1 0-1,0 0 1,1-1 0,-1 1 0,1-1-1,-1 1 1,0-1 0,1 1 0,-1-1-1,0 0 1,1 0 0,-1 1 0,0-1-1,0 0 1,1-1 500,17-12-5205</inkml:trace>
  <inkml:trace contextRef="#ctx0" brushRef="#br0" timeOffset="332.105">409 1 9600,'2'23'1385,"1"1"1,1 0 0,0-1-1,4 5-1385,0 5 2223,2 26-2223,9 222 1944,-2-15-1008,-5-199-469,-9-53-719,0 1 0,0 0 0,-1-1 0,-1 1 0,-1 0-1,-1 14 253,1-28-274,0-1-1,0 1 0,0 0 0,0-1 0,0 1 1,0 0-1,-1-1 0,1 1 0,0 0 0,0-1 0,-1 1 1,1 0-1,0-1 0,-1 1 0,1-1 0,-1 1 1,1-1-1,-1 1 0,1-1 0,-1 1 0,1-1 0,-1 1 1,1-1-1,-1 1 0,1-1 0,-1 0 0,0 0 1,1 1-1,-1-1 0,0 0 0,1 0 0,-1 0 1,0 1-1,0-1 275,-11 3-5632</inkml:trace>
  <inkml:trace contextRef="#ctx0" brushRef="#br0" timeOffset="666.299">1 665 11264,'16'0'0,"5"-2"1152,5-8 0,2-6 128,1 4 0,-5-1-769,15 5 1,9 0-256,-9 6 128,3-2-1280,9-4 1,-2-2-10497</inkml:trace>
  <inkml:trace contextRef="#ctx0" brushRef="#br0" timeOffset="1542.851">689 444 11648,'14'14'0,"8"9"768,-16 5 128,-8 4 256,2 11 128,-4 12-768,4-2-1,0 1-255,4-7 0,2-4 0,0-5 0,0-9 0,0-3 0,-3-8-256,1-5 0,-4-5-6911,0-8 127,0 0 5504</inkml:trace>
  <inkml:trace contextRef="#ctx0" brushRef="#br0" timeOffset="1870.983">689 206 9600,'10'17'0,"10"19"1536,-20-36 128,0 0-384,0 0 128,-14-10-1024,14 10 128,0 0-257,0 0 1,0 0-128,0 0 0,0 0-6015,16-10 127,0 2 3456</inkml:trace>
  <inkml:trace contextRef="#ctx0" brushRef="#br0" timeOffset="2324.002">1117 346 13440,'-6'0'134,"-1"1"0,0 0 0,0 1 0,1 0 0,-1 0 0,1 0 0,0 1 0,-1 0 0,1 0 0,1 0 0,-1 1 0,0 0 0,1 0 0,0 1 0,0-1 0,0 1 0,0 0 0,0 1-134,-5 7 170,0 0 1,0 0-1,1 1 0,1 1 1,0 0-1,-5 15-170,8-18 56,1 1 0,1 0 0,0 0 0,0 0 0,2 0 0,-1 0 0,2 12-56,0-19 16,0-1-1,0 1 0,1 0 0,0-1 1,0 1-1,1 0 0,-1-1 1,1 0-1,0 1 0,1-1 0,-1 0 1,1 0-1,0 0 0,0 0 1,1-1-1,-1 1 0,1-1 1,0 0-1,4 3-15,-5-5 8,0 0 0,0-1 0,0 1 1,0-1-1,0 0 0,1 0 0,-1 0 0,0 0 1,1 0-1,-1-1 0,1 0 0,-1 1 0,1-1 1,-1-1-1,1 1 0,-1 0 0,0-1 0,1 0 1,-1 1-1,1-2 0,-1 1 0,1-1-8,3 0 18,-1-1 1,0 0-1,0-1 0,0 1 0,-1-1 1,1 0-1,-1-1 0,0 1 0,0-1 0,4-5-18,-3 2 39,-1-1 0,1 0 0,-2 0 0,1 0-1,-1-1 1,-1 0 0,1 1 0,-2-1 0,1-1-1,-1 1 1,-1 0 0,0 0 0,0-1-1,-1-4-38,-1-1 61,0-1-1,-1 1 0,-1 0 0,-1-1 0,0 1 0,-1 1 0,0-1 0,-7-11-60,5 13 121,6 19-41,8 27-8,-6-27-67,17 50 121,2 0 0,17 31-126,22 60 260,-48-112-128,0 1 0,-3-1 0,2 17-132,-8-39 38,-1 0 0,0 0 0,-1 0 0,-1 1 0,0-1 0,0 0 1,-1 0-1,-1 0 0,0 0 0,0-1 0,-1 1 0,-1-1-38,-3 7 82,-1 0-1,0-1 1,-1 0-1,-1-1 1,-1 0-1,0-1 1,-5 4-82,14-15 16,-1 0 0,0-1 1,0 1-1,0-1 1,-1 0-1,1 0 0,-1-1 1,1 1-1,-1-1 0,0 0 1,0 0-1,0-1 0,0 1 1,-1-1-1,1 0 1,0-1-1,0 1 0,-1-1 1,1 0-1,0 0 0,0-1 1,-1 0-1,1 0 0,0 0 1,0 0-1,0-1 1,0 0-1,0 0 0,0 0-16,0-1-264,0 1-1,0-1 1,1 0 0,-1 0-1,1-1 1,0 1-1,0-1 1,0 0-1,0 0 1,1-1 0,-1 1-1,0-2 265,0-2-1046,0-1 0,0 1 0,0-1-1,1 0 1,1 1 0,-2-9 1046,-8-36-7445</inkml:trace>
  <inkml:trace contextRef="#ctx0" brushRef="#br0" timeOffset="3174.09">1153 72 9600,'5'1'418,"1"1"1,-1 1-1,0-1 1,0 1 0,0-1-1,-1 1 1,1 1-1,3 2-418,-6-3 237,0 0-1,0 0 0,0 0 0,0 0 1,0 0-1,-1 0 0,1 0 0,-1 1 0,0-1 1,0 1-1,0-1 0,0 1 0,-1-1 1,1 4-237,4 34 720,2 28 735,18 65-1455,2-40 844,32 70-844,-19-54 458,-24-70-74,-15-38-278,2-6 1,0-2-77,0 0-1,0 0 0,0 0 1,-1 0-1,0 0 1,0-1-1,0 1 1,-1-1-1,0-5-29,4-71 102,-2 20-42,0 39-20,-1 6-4,0-1 0,1 1 0,1 0 0,0 0 0,2 0 0,2-4-36,-8 21 4,1 0 1,-1 0 0,0 0-1,1 0 1,-1 0 0,1 1 0,-1-1-1,1 0 1,-1 0 0,1 1-1,0-1 1,-1 0 0,1 1-1,0-1 1,0 0 0,-1 1-1,1-1 1,0 1 0,0 0-1,0-1 1,0 1 0,0 0 0,-1-1-1,1 1 1,0 0 0,0 0-1,0 0-4,1 0 6,-1 0 0,1 1-1,-1-1 1,1 1 0,-1-1-1,1 1 1,-1 0 0,0 0-1,1-1 1,-1 1 0,0 0-1,0 0 1,0 0 0,1 0 0,-1 1-6,4 4 25,1 1 1,-1-1 0,-1 1 0,1 0 0,2 6-26,-1 2 12,0 0 0,-1 0 0,-1 0 0,0 1 0,-1 0 0,0 0-12,2 35 67,-1 12-67,-1-10 10,-3-53-10,0 0 0,0 1 0,0-1 0,0 0 0,0 0 0,0 1 0,0-1 0,0 0 0,0 1 0,0-1 0,0 0 0,0 0 0,0 1 0,0-1 0,0 0 0,0 0 0,0 1 0,0-1 0,1 0 0,-1 0 0,0 1 0,0-1 0,0 0 0,0 0 0,1 0 0,-1 1 0,0-1 0,0 0 0,0 0 0,1 0 0,-1 0 0,0 0 0,0 1 0,1-1 0,-1 0 0,2 0 1,-1 0 1,1 0-1,-1 0 0,1-1 0,0 1 0,-1 0 0,1-1 1,-1 1-1,1-1 0,-1 1 0,1-1 0,-1 0 0,1 1 1,-1-1-1,0 0 0,1 0 0,-1 0 0,0 0 0,0 0 0,0-1 1,0 1-1,0 0 0,0 0 0,0-1 0,0 1 0,0-2-1,25-46 61,-21 38-45,102-205 624,-106 212-634,1-1 0,0 1 0,-1-1 0,0 1 1,0-1-1,0 0 0,-1 1 0,1-1 0,-1 0 0,0 0 0,-1-3-6,1 6 10,0 0 0,-1 1 0,1-1 0,-1 0 0,1 1 0,-1-1-1,0 0 1,0 1 0,0-1 0,1 1 0,-1-1 0,-1 1 0,1 0 0,0-1 0,0 1 0,0 0-1,-1 0 1,1 0 0,-1 0 0,1 0 0,-1 0 0,1 0 0,-1 0 0,1 0 0,-1 1 0,0-1-1,1 1 1,-1-1 0,0 1 0,0 0 0,1 0 0,-2 0-10,-1-1 5,0 1 1,0 1-1,1-1 0,-1 1 1,0-1-1,1 1 0,-1 0 1,1 0-1,-1 1 0,1-1 1,-1 1-1,1-1 0,0 1 1,0 0-1,0 1 0,0-1 1,0 0-1,0 1 0,0-1 1,1 1-1,0 0 0,-1 0 1,1 0-1,0 0 0,0 1 1,1-1-1,-1 0 0,1 1 1,-1 1-6,-3 9 20,0 1 1,1 0-1,1 0 0,0 0 1,1 0-1,1 11-20,0-12 0,2 0 0,0 1 0,1-2 0,0 1 0,1 0 0,1 0 0,0-1 0,1 0 0,0 1 0,1-2 0,4 6 0,-1-1 0,1-2 0,0 1 0,2-1 0,-1 0 0,2-1 0,0-1 0,1 0 0,4 3 0,-14-14 1,-1 1-1,1-1 0,-1 0 1,1 0-1,0 0 0,0 0 1,0-1-1,0 1 0,0-1 1,0 0-1,0 0 0,0-1 1,0 1-1,1-1 0,-1 0 1,2 0-1,0-1 2,0 0 0,0 0 0,0-1 0,0 0 0,0 0 0,-1 0 1,1-1-1,-1 0 0,0 0 0,5-3-2,2-4 15,1 0 1,-2 0-1,0-2 0,0 1 1,-1-2-1,0 1 0,-1-1 1,4-9-16,-1-1 145,-1-1 0,-2 1 0,-1-2 0,0 1 0,-2-1-145,-5 18 32,0 1 1,0-1-1,-1 1 0,0-1 1,0 1-1,-1-1 1,0 0-33,0-35 157,4 21-470,0 0 0,2 1 0,0-2 313,1 3-2503,1 0 0,1 0 0,3-4 2503,10-20-10090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4:1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6656,'0'0'1813,"0"0"128,0 0 193,0 0-129,0 2-682,2 32-627,0 0 1,2 0 0,2-1 0,3 7-697,40 132 412,-36-134-160,2 1 0,16 31-252,-21-52 97,0 0 1,2-1-1,0 0 1,0-1-1,2 0 0,10 9-97,-23-23 35,0-1 0,0 0 0,0 0 0,0 0 0,0 0 0,0 0 0,0-1-1,0 1 1,1 0 0,-1 0 0,0-1 0,1 1 0,-1-1 0,0 1 0,1-1 0,-1 0-1,1 1 1,-1-1 0,0 0 0,1 0 0,-1 0 0,1 0 0,-1 0 0,1 0 0,-1-1-1,1 1 1,-1 0 0,0-1 0,1 1 0,-1-1 0,0 1 0,1-1 0,-1 0 0,0 0-1,0 1 1,0-1 0,1 0 0,-1 0 0,0 0 0,0 0 0,0 0 0,-1 0 0,2-1-35,2-5 66,0 1 0,0-1 0,-1 0 0,1 0 0,-1 0 0,-1-1 0,2-5-66,13-62 370,-4-1 0,1-43-370,6-41 327,-7 56-128,-8 63-2468,-2 25-1827,1 2-7167</inkml:trace>
  <inkml:trace contextRef="#ctx0" brushRef="#br0" timeOffset="691.569">651 1022 6272,'3'-13'309,"6"-22"475,-6 27 983,-2 17 1901,-2 5-309,-1-16-1444,-1-20-1152,3-56 148,0 28-321,-3 0-1,-1-4-589,-14-145 672,9 89-234,-5-4-438,20 159 244,1 12-254,4 9 10,0-18 0,2-1 0,3 0 0,8 15 0,-14-38 0,2-1 0,0 0 0,2 0 0,0-1 0,2-1 0,0-1 0,4 3 0,-11-14 5,1 0-1,-1 0 0,2-1 0,0-1 0,0 0 1,7 4-5,-14-9 8,-1-1 1,0 1 0,1-1 0,-1 0 0,1 0 0,0-1-1,-1 1 1,1-1 0,0 1 0,-1-1 0,1 0-1,0 0-8,-2-1 13,0 1 0,1-1-1,-1 0 1,0 1 0,0-1-1,0 0 1,0 0 0,0-1-1,0 1 1,0 0-1,-1 0 1,1-1 0,0 1-1,-1-1 1,1 0 0,-1 1-1,1-1 1,-1 0 0,0 0-1,1-2-12,2-4 42,0-1 0,0 0 0,-1 0 0,0 0 0,-1 0 0,0 0 0,0-1 0,-1 1 0,0-9-42,-1-18 186,-2 0-1,-1-1-185,0-5 147,-7-69 355,0 11-1375,8 32-5156,2 37-5362</inkml:trace>
  <inkml:trace contextRef="#ctx0" brushRef="#br0" timeOffset="1398.091">1784 174 12160,'3'14'127,"-2"-11"-40,0 0 0,0 1 1,0-1-1,0 0 0,-1 0 1,1 1-1,-1-1 0,0 0 1,0 1-1,0-1 0,-1 0 1,1 0-1,-1 1 0,0-1 0,0 0 1,0 0-1,0 0 0,0 0 1,-1 0-1,1 0 0,-1 0 1,0 0-88,-23 37 861,1 2 0,3 0 0,1 1 0,2 1-861,-62 186 1129,62-172-988,0-2-79,-11 33-273,-17 32 211,49-127-4084,3-3 2095,3-2 62,10-20-4622</inkml:trace>
  <inkml:trace contextRef="#ctx0" brushRef="#br0" timeOffset="1726.168">1724 277 12544,'3'0'110,"-1"0"0,1 0 0,-1 1 1,0-1-1,1 1 0,-1-1 0,0 1 1,0 0-1,1 0 0,-1 0 1,0 0-1,0 0 0,0 1 0,0-1 1,0 1-1,-1-1 0,1 1 0,0 0 1,-1-1-1,2 3-110,2 4 271,1 0 1,-2 0-1,1 1 0,2 7-271,1 3 315,26 59 837,-5 1 0,-2 1 0,5 39-1152,-8-38 288,-1-29-5995,-13-33-3615</inkml:trace>
  <inkml:trace contextRef="#ctx0" brushRef="#br0" timeOffset="2057.02">1582 892 12416,'12'-10'0,"8"-6"896,-8 0 128,-2 1-128,11-9 0,9-12-385,-8 13 1,-1 1-128,7 8 128,4 8-256,-7 0 0,-3 6-384,13-9 0,-1 1-13183</inkml:trace>
  <inkml:trace contextRef="#ctx0" brushRef="#br0" timeOffset="2650.461">2372 472 9600,'-1'4'358,"0"0"0,0 0 0,0 0 0,0 1 0,0-2 0,-1 1 0,-2 4-358,3-7 223,0 1 0,-1 0 1,1-1-1,-1 1 0,1 0 0,-1-1 1,0 0-1,1 1 0,-1-1 0,0 0 1,0 0-1,0 0 0,0 0 1,-1 0-224,-14 6 459,2 0 0,-1 2 1,1 0-1,0 0 1,1 1-1,0 1 1,0 1-1,-8 9-459,-3 6 311,1 2 0,1 0-1,-10 20-310,28-41 34,0 0-1,0 1 0,1 0 0,0 0 0,1 0 0,-1 0 0,2 1 1,0-1-1,0 1-33,1-8 6,1 1 1,0-1 0,-1 1 0,1 0-1,0-1 1,1 1 0,-1-1-1,0 1 1,1-1 0,-1 1 0,1-1-1,0 1 1,0-1 0,0 0-1,0 1 1,0-1 0,0 0 0,1 0-1,-1 0 1,1 0 0,0 0-1,-1 0 1,1 0 0,0 0 0,0-1-1,0 1 1,0-1 0,1 1-1,-1-1 1,0 0 0,0 0 0,1 0-1,-1 0 1,1-1 0,0 1-7,5 1 22,0-1 0,0 0 0,0-1 0,0 0 1,0 0-1,1-1 0,-1 0 0,-1 0 0,1-1 0,0 0 1,0 0-1,3-2-22,15-6 123,0-2 0,20-12-123,15-9-102,-35 17-2634,-1 0-9679</inkml:trace>
  <inkml:trace contextRef="#ctx0" brushRef="#br0" timeOffset="2980.315">2565 212 17279,'0'1'21,"0"-1"0,0 1-1,0 0 1,0 0-1,1-1 1,-1 1 0,-1 0-1,1 0 1,0-1-1,0 1 1,0 0 0,0 0-1,0-1 1,-1 1-1,1 0 1,0-1 0,-1 2-21,-7 0 615,7-2-597,0 0 0,1 0 0,-1 0 0,0 0-1,0 0 1,1 0 0,-1 0 0,0 0 0,1 0 0,-1 0-1,0 1 1,1-1 0,-1 0 0,0 1 0,1-1 0,-1 0-1,0 1 1,1-1 0,-1 1 0,1-1 0,-1 1-1,1-1 1,-1 1 0,1-1 0,0 1 0,-1 0-18,0 3 28,0 0 0,1 0 0,-1-1 0,1 1 0,0 0 0,0 0 0,0 0 0,0 0-1,1 0 1,0-1 0,0 1 0,0 1-28,1 3 27,12 57 186,4-1-1,6 11-212,1-1 365,0 22-365,-21-71 132,-1 1 1,-1-1 0,-2 25-133,3 35-2404,3-40-11803,-4-27 13631</inkml:trace>
  <inkml:trace contextRef="#ctx0" brushRef="#br0" timeOffset="3407.693">2385 720 9728,'39'0'1536,"-34"0"-43,-5 0-170,0 0-129,3-1-319,82-26 650,-2-3 0,61-32-1525,-106 42 0,-38 19 3,0 1 0,1 0-1,-1-1 1,1 1 0,-1 0-1,1 0 1,-1-1 0,1 1-1,-1 0 1,1 0 0,-1 0-1,1 0 1,-1 0 0,1 0-1,-1 0 1,1 0 0,-1 0-1,1 0 1,-1 0 0,1 0-1,-1 0 1,1 0 0,-1 0-1,1 0 1,-1 0 0,1 1-1,-1-1 1,1 0 0,-1 0-1,1 1 1,-1-1-1,1 0 1,-1 1 0,0-1-1,1 1 1,-1-1 0,0 0-1,1 1 1,-1 0-3,7 16 36,-7-14-26,19 47-70,15 50 1331,-29-84-2153,-2 0-1,1 0 1,-2 0 0,-1 0 0,1 5 882,-2-19-4779,0-2-2111</inkml:trace>
  <inkml:trace contextRef="#ctx0" brushRef="#br0" timeOffset="3767.435">2792 273 16639,'16'16'0,"7"11"768,-15-11 128,-8-6-384,0-10 0,0 0-128,0 0 0,0 0-1920,12-16 0,0 0-10367</inkml:trace>
  <inkml:trace contextRef="#ctx0" brushRef="#br0" timeOffset="4238.162">2942 559 9216,'31'0'4608,"-29"3"-3520,8 23-184,-2-1 1,0 2 0,2 18-905,-6-22 238,1-1-1,1-1 0,1 1 0,1-1 1,1 0-1,8 13-237,-17-34 10,0 1 0,1-1 0,-1 0 0,0 0 0,0 0 0,0 1 0,0-1 0,0 0 0,1 0 0,-1 0 0,0 0 0,0 1 0,0-1 0,1 0 0,-1 0 0,0 0 0,0 0 0,0 0 0,1 0 0,-1 0 0,0 0 0,0 0 0,1 0 0,-1 1 0,0-1 0,0 0 0,0 0 0,1-1 0,-1 1 0,0 0 0,0 0 0,1 0 0,-1 0 0,0 0 0,0 0 0,0 0 0,1 0 0,-1 0 0,0 0 0,0 0 0,1-1-10,9-10 143,10-27-127,-15 26 76,25-51 299,18-63-391,-27 69-220,-10 33-3796,-7 17-437,-3 5-70,-1 2 961</inkml:trace>
  <inkml:trace contextRef="#ctx0" brushRef="#br0" timeOffset="4585.89">3285 460 5632,'0'0'0,"-10"12"896,10-12 0,-2 22 1792,4-7 0,2 7-1536,2 4 0,4 3-256,0-1-1,1 3-511,-1-5 0,0-8 0,-4-3 0,-6-3-1152,0-12 0,0 0-11263</inkml:trace>
  <inkml:trace contextRef="#ctx0" brushRef="#br0" timeOffset="4913.932">3265 198 14976,'8'14'0,"0"9"1024,-8-9 127,-2-8-511,2-6 128,-14 2-384,14-2 0,-18-2-256,18 2 128,-11-6-256,11 6 0,0 0-14335</inkml:trace>
  <inkml:trace contextRef="#ctx0" brushRef="#br0" timeOffset="5241.986">3587 1 10880,'2'9'377,"-1"0"1,0 0-1,0 0 1,-1 0 0,0 0-1,-1 0 1,0 0-1,0 0 1,-1 0-1,0 0 1,-1 3-378,-7 47 2012,10-9-1275,1-1-1,3 1 1,8 35-737,5 57 691,-11-28-186,-6-89-5060,0 0-4899,0-12 6724</inkml:trace>
  <inkml:trace contextRef="#ctx0" brushRef="#br0" timeOffset="5569.861">3496 531 12032,'0'0'0,"10"22"1664,-10-22 128,12 4-257,-12-4 129,21-8-1152,-5 6 0,4-4-256,-4 2 128,-1 2-256,1-2 0,2 4-2560,12-6 129,-3 0-8577</inkml:trace>
  <inkml:trace contextRef="#ctx0" brushRef="#br0" timeOffset="5933.114">3802 373 5376,'12'-2'9015,"-6"7"-5177,-7 21-4172,1 1 1148,1-18-668,1-1 0,0 1 0,1-1 0,0 0 0,0 0 0,1 0 0,4 7-146,37 52 289,-11-18-3755,-32-46 1613,0 0 0,0 0 0,1 0 1,-1 0-1,1 0 0,0 0 0,2 1 1853,7 4-640</inkml:trace>
  <inkml:trace contextRef="#ctx0" brushRef="#br0" timeOffset="5934.114">4198 261 13952,'0'18'0,"0"11"384,-4-1 0,0 0 0,-3 15 0,-9 10-128,0 6 128,0 8-256,0 8 127,-3 6-255,1-6 128,-6-4-128,6-8 128,-1-6-384,7-16 1,0-1-11393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3:3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11008,'1'18'1918,"-1"0"0,-1-1 1,0 1-1,-5 16-1918,-2 42 390,9-18-142,2 0-1,2 0 0,7 24-247,42 172 794,-51-244-717,-2 0-1,0 1 0,0 0 1,-1-1-1,0 1 0,0-1 1,-1 1-1,-2 3-76,-4 27-2186,4-30 967,2 2-3090,1 0-4331</inkml:trace>
  <inkml:trace contextRef="#ctx0" brushRef="#br0" timeOffset="653.358">74 670 5376,'-5'18'1920,"5"-17"-1892,0-1 0,0 0 0,0 0 1,0 0-1,0 0 0,0 0 0,0 0 1,0 1-1,0-1 0,0 0 0,0 0 0,0 0 1,0 0-1,0 0 0,0 0 0,0 0 1,-1 1-1,1-1 0,0 0 0,0 0 0,0 0 1,0 0-1,0 0 0,0 0 0,0 0 1,0 0-1,0 0 0,-1 0 0,1 0 1,0 0-1,0 1 0,0-1 0,0 0 0,0 0 1,0 0-1,0 0 0,-1 0 0,1 0 1,0 0-1,0 0 0,0 0 0,0 0 0,0 0 1,0 0-1,-1 0 0,1 0 0,0 0 1,0-1-1,0 1 0,0 0 0,0 0 0,0 0 1,0 0-1,-1 0 0,1 0 0,0 0 1,0 0-1,0 0 0,0 0 0,0 0 0,0 0 1,0-1-1,0 1 0,0 0 0,0 0-28,-60-41 6379,57 39-5462,4 4-298,9 13 174,-7-9-620,0-1 1,0 0 0,1 0-1,0 0 1,0 0-1,4 3-173,37 29 342,1-2-1,2-2 0,2-2 1,11 3-342,-50-28 170,1 0 1,0-1 0,1 0-1,-1-1 1,6 1-171,-17-5 14,0 0-1,0 0 1,0 0 0,0 0 0,0-1-1,0 1 1,0 0 0,0-1 0,0 1-1,0-1 1,-1 1 0,1-1 0,0 1-1,0-1 1,-1 1 0,1-1 0,0 0-1,0 1 1,-1-1 0,1 0 0,-1 0-1,1 1 1,-1-1 0,1 0-1,-1-1-13,14-26 159,-12 22-128,18-48 226,-2-1 0,5-35-257,1-1-3394,-16 59-9469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4:25.1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48 531 5248,'39'-8'789,"-32"7"-338,-9 4 143,-7 9 790,-1-1 0,0 0-1,-1-1 1,0-1-1,0 1 1,-1-2-1,-2 2-1383,10-8 747,4-2-86,4-34 1153,8 3-214,-12 31-1430,19-2 86,33-6-76,14-2 280,2-3-460,-60 11 47,1 1 0,-1 1 0,1-1 0,-1 1 0,9 2-47,-9-2 40,0 1-1,0-1 1,0 0 0,0-1-1,0 0 1,0 0-1,0-1-39,10-4 66,0-1 0,-1-1 0,6-3-66,-13 5 28,0 1 1,1 0-1,-1 0 1,1 1 0,0 1-1,1 0 1,-1 0-1,1 1 1,-1 1 0,1-1-1,0 2-28,51 7 40,-49-4-25,0-1 0,0-1-1,1 0 1,-1-1 0,0-1-1,7 0-14,-6-2 19,0-1 0,0-1-1,0 0 1,0-1 0,-1 0-1,0-1 1,0-1 0,2-2-19,1 1 56,1 0 1,0 1-1,1 1 1,-1 1-1,2 1 1,8-2-57,27-2 258,38-1-258,-58 7 21,0 2 1,0 1-1,0 2 0,0 1 1,0 2-1,-1 1 0,18 7-21,-19-3 30,-17-4 7,0-1 1,1-1 0,0 0 0,0-1-1,0-1 1,6-1-38,-3-2-2885,-16 1 935,1-1 0,-1 0 1,0 0-1,0-1 1,1 1-1,-1-1 0,0-1 1950,8-2-4202</inkml:trace>
  <inkml:trace contextRef="#ctx0" brushRef="#br0" timeOffset="595.574">1649 50 7680,'1'-1'114,"-1"1"1,1-1 0,-1 0 0,0 0-1,0 0 1,0 0 0,0 0-1,1 0 1,-1 0 0,0 0-1,0 0 1,-1 0 0,1 0-1,0 0 1,0 0 0,0 1 0,-1-1-1,1 0 1,0 0 0,-1 0-1,1 0 1,-1 0 0,1 1-1,-1-1 1,1 0 0,-1 0-1,0 1 1,1-1 0,-1 0 0,0 1-1,0-1-114,-1-1 370,0-1 0,0 1 0,0 0-1,0-1 1,1 0 0,-1 1 0,0-4-370,2 6 66,0 1 1,0-1-1,0 0 1,-1 0 0,1 0-1,0 0 1,0 0 0,0 0-1,0 0 1,0 0-1,0 0 1,0 0 0,0 0-1,0 0 1,-1 0 0,1 0-1,0 0 1,0 0-1,0 0 1,0 0 0,0 0-1,0 0 1,0 0 0,-1 0-1,1 0 1,0 0-1,0 0 1,0 0 0,0 0-1,0 0 1,0 0-1,0 0 1,0 0 0,-1 0-1,1 0 1,0 0 0,0 0-1,0 0 1,0 0-1,0 0 1,0 0 0,0 0-1,0-1 1,0 1 0,0 0-1,0 0 1,0 0-67,-2 22 959,3-12-776,-1 1-1,2-1 1,-1 0 0,2 6-183,1-9 64,-1 0 1,1 0-1,0 0 0,0 0 1,1 0-1,0-1 1,0 0-1,0 0 0,1 0 1,0-1-1,0 1 1,5 2-65,16 10 250,2 0 1,16 7-251,-1-1 198,-34-18-107,0 1 0,0 0 0,-1 1 0,0 0 0,0 0 0,1 3-91,-7-9 72,-1 1 0,1 1 1,-1-1-1,1 0 0,-1 1 1,0-1-1,-1 1 0,1-1 1,0 1-1,-1 0 0,0 0 0,0 0 1,0 0-1,-1 0 0,1 0 1,-1 0-1,0 0 0,0 0 1,0 2-73,-1-3 32,0 0 0,0-1 0,0 1 0,0-1 1,-1 1-1,1-1 0,-1 0 0,1 1 0,-1-1 0,0 0 1,0 0-1,0 0 0,0 0 0,0 0 0,0-1 0,-1 1-32,-43 24 289,24-15-132,-1 2-243,0-2 1,0-1 0,-1 0-1,-1-2 1,1-1 0,-10 1 85,33-8-340,0 1 1,0-1 0,0 0 0,-1 1-1,1-1 1,0 0 0,0 0 0,-1 0-1,1 0 1,0 0 0,0 0 0,-1 0-1,1 0 1,0-1 0,0 1 0,0-1-1,-1 1 1,1 0 0,0-1-1,0 0 1,0 1 0,0-1 0,0 0-1,0 1 1,0-1 0,0 0 0,0 0-1,0 0 1,1 0 0,-1 0 0,0-1 339,-11-13-7104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4:30.0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2338 6784,'6'-27'31,"-5"20"220,1 0 0,-1 0 0,1 1-1,1-1 1,0 1 0,0-1-251,-3 6 1130,0 1-63,0 0 0,0 0-235,1-11 80,1 1 0,0-1 0,0 1 0,2-4-912,-4 14 14,50-171 1755,-37 134-1574,2 0-1,1 1 1,12-17-195,3-7 276,-17 31 34,2 0 0,4-3-310,-11 19 48,1 1-1,1 1 0,2-2-47,26-30 114,25-44 548,7-21-662,-52 74 185,-1-1 1,-1-5-186,-2 5 134,2 1 1,2 0-135,-11 21 42,0 0 1,0-1 0,-2 0-1,1 0 1,-2-1 0,3-11-43,-5 16 27,0 0 0,1 1 1,0 0-1,0-1 0,1 1 0,0 0 1,1 1-1,-1 0 0,2 0 0,-1 0 1,1 0-1,2 0-27,11-15 57,-7 6 5,-1 0 0,0-1 0,-2 0 1,7-15-63,-6 10 110,1 1 0,14-18-110,-15 23 9,0-1 0,-1 0-1,5-16-8,-8 18 25,0 0 0,1 1-1,1 0 1,0 1-1,9-10-24,-5 7 0,-1 0 0,0-1 0,-1-1 0,16-25 0,-16 30 15,0 0-1,1 2 0,0-1 0,1 1 0,1 1 1,-1 1-1,2 0 0,-1 0 0,2 1-14,-10 6 0,12-13 0,-4 2 0,-1-1 0,-6 1 0,-5 5 0,0 1 0,1 0 0,0 0 0,1 0 0,-1 1 0,1-1 0,1 1 0,0 0 0,0 0 0,0 0 0,1 1 0,0 0 0,0 0 0,0 0 0,1 1 0,4-2 0,1-1 0,-9 7 0,0 0 0,-1-1 0,0 1 0,1-1 0,-1 0 0,0 1 0,0-1 0,0 0 0,0 0 0,0-1 0,0 0 0,2-3 0,0-2 0,-1 1 0,0 0 0,-1-1 0,1 1 0,-2-1 0,2-4 0,-1 3 0,0 1 0,1 0 0,0 0 0,0-1 0,1 2 0,0-1 0,4-4 0,8-11 7,-13 20 8,0 1 91,-3 2 22,-4 0-21,-32 9-68,0 1-1,0 2 1,1 1 0,-15 9-39,-14 11 122,-53 36-122,13-14 128,95-48-128,11-3 0,7-3 0,3 0 0,1-2 0,-1 0 0,0 0 0,0-1 0,1-1 0,-1 0 0,-1 0 0,1-1 0,7-4 0,36-11 0,-18 10 0,-1-2 0,1-2 0,-2-1 0,0-2 0,2-3 0,44-30 0,-80 49 0,-1-1 0,0 1 0,0 0 0,1 0 0,-1-1 0,0 1 0,1 0 0,-1 0 0,0 0 0,1 0 0,-1 0 0,0 0 0,1-1 0,-1 1 0,0 0 0,1 0 0,-1 0 0,1 0 0,-1 0 0,0 0 0,1 0 0,-1 1 0,0-1 0,1 0 0,-1 0 0,0 0 0,1 0 0,0 2 0,0-1 0,1 0 0,-1 1 0,0 0 0,0-1 0,0 1 0,0 0 0,-1-1 0,1 1 0,0 0 0,-1 0 0,1 0 0,-1 0 0,0 1 0,4 34 0,-3-27 0,-1 27 38,-1-1 0,-2 1 0,-6 27-38,2-14 36,1-13 70,-2 0 1,-1 0 0,-2 0-1,-15 31-106,20-54-376,2-5-8560,7-17-438,4-6 8221,9-15 961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1:33:3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62 124 9344,'-35'4'1325,"9"-2"1050,25 0-1373,13 1-435,-10-2-410,0 0 1,0-1-1,0 1 1,0 0-1,0 0 1,0 0-1,-1 0 1,1 1-1,0-1 0,-1 0 1,1 1-1,-1-1 1,1 1-1,-1 0 1,0-1-1,1 1 1,-1 0-1,0 0 1,0-1-1,0 1 1,-1 0-1,1 1-157,3 7 11,-2 0 0,1 0 0,-1 0 0,0 2-11,0-1 289,67 417 2143,-70-406-2197,-1-7 280,7-29-241,34-118 45,-16 60-233,5-37-86,-24 88 6,-2 6 25,1 1-1,0 0 1,2 0-1,5-13-30,0 11 0,-4 11 13,-1 0 0,1 1-1,0 0 1,0 0 0,1 1-1,-1-1 1,1 1-1,0 1 1,-1-1 0,6 0-13,0-1-352,-1 0 1,0-1-1,0 0 0,0-1 352,25-13-10474,-22 12 4309</inkml:trace>
  <inkml:trace contextRef="#ctx0" brushRef="#br0" timeOffset="584.092">549 14 9856,'26'26'1152,"-25"-25"-1092,0-1-1,-1 1 1,1-1 0,-1 1 0,1-1 0,-1 1 0,0-1 0,1 1 0,-1-1-1,1 1 1,-1 0 0,0-1 0,0 1 0,1 0 0,-1-1 0,0 1 0,0 0-1,0-1 1,0 1 0,0 0 0,0 0 0,0-1 0,0 1 0,0 0 0,0-1 0,0 1-1,0 0 1,0-1 0,0 1 0,-1 0 0,1 0-60,0-1 213,0 4 726,0-4-235,0 0-64,0 0 0,1 5-1,9 41 188,70 387 1546,-69-371-3098,-6-69-6536,2-2 4944,5-10-3123</inkml:trace>
  <inkml:trace contextRef="#ctx0" brushRef="#br0" timeOffset="958.341">1035 0 10368,'-24'18'233,"10"-9"1250,1 1 1,-11 11-1484,22-18 229,-1 0 1,0 1 0,1-1 0,0 1 0,0 0 0,0 0 0,0 0 0,0 0 0,1 0 0,0 0-1,0 0 1,0 2-230,-4 9 377,-85 251 2226,-86 167-2603,159-393-352,-64 144 1097,25-61-8092,37-82-525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4:35.8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0 497 6016,'22'-23'1024,"-18"18"0,-4 5 0,0 0 0,0 0 0,0 0-43,0 0-170,0 0-43,0 0 21,3-1-576,1 1 1,-1-1-1,0 1 0,0 0 1,1-1-1,-1 1 0,0 1 1,1-1-1,-1 0 0,0 1 0,1 0 1,-1 0-214,54 12 246,-28-5 384,1-2 0,0-1-1,8-1-629,-29-3-312,0-1 0,0 0 0,-1 0 0,1-1 1,0-1-1,0 1 0,-1-1 0,1-1 0,-1 0 0,1 0 0,-1 0 0,0-1 0,2-2 312,6-4-10133</inkml:trace>
  <inkml:trace contextRef="#ctx0" brushRef="#br0" timeOffset="515.686">847 377 5504,'-13'0'1920,"10"0"-107,3 0-405,0 0-43,0 0-63,0 0-108,0 0-319,17 0 1215,10 0-1754,-1 2 0,0 1 0,0 1 0,8 3-336,-14-4 12,0 0 0,-1-2 0,1 0 0,11-2-12,-9 1-1776,0 0-10063</inkml:trace>
  <inkml:trace contextRef="#ctx0" brushRef="#br0" timeOffset="984.15">1648 327 8576,'0'0'789,"0"0"150,0 0 298,15 0 2134,11 0-2247,-11-1-849,0 1-1,0 0 1,0 2 0,0-1 0,0 2 0,1 0-275,-3 1-117,7 2 613,1 0 0,17 1-496,-31-6-473,1 0 0,-1-1 0,0 0 0,1-1 0,-1 0 0,2 0 473,6-1-10730</inkml:trace>
  <inkml:trace contextRef="#ctx0" brushRef="#br0" timeOffset="1885.859">2003 0 5632,'55'32'1258,"-55"-32"-1164,0 0-1,0 0 1,0 0-1,0 0 1,0 0-1,1 0 1,-1 0-1,0 0 1,0 0-1,0 0 1,0 0-1,0 0 0,0 0 1,0 0-1,0 0 1,0 1-1,0-1 1,0 0-1,0 0 1,0 0-1,1 0 1,-1 0-1,0 0 0,0 0 1,0 0-1,0 0 1,0 0-1,0 0 1,0 1-1,0-1 1,0 0-1,0 0 1,0 0-1,0 0 1,0 0-1,0 0 0,0 0 1,0 0-1,0 0 1,0 1-1,0-1 1,0 0-1,-1 0 1,1 0-1,0 0 1,0 0-1,0 0 0,0 0 1,0 0-1,0 0 1,0 0-1,0 0 1,0 0-1,0 1 1,0-1-1,0 0 1,0 0-1,-1 0 1,1 0-1,0 0 0,0 0 1,0 0-1,0 0-93,-9 2 2092,-6-2-1474,14 0-566,0 0 0,0 0 1,0 0-1,0 0 0,0 0 1,1 0-1,-1 0 0,0 1 1,0-1-1,0 0 0,0 1 1,1-1-1,-1 0 0,0 1 1,0-1-1,1 1 0,-1 0 1,0-1-1,0 1-52,0 1 157,0-2-131,0 0 0,1 1-1,-1-1 1,1 0-1,-1 0 1,1 1-1,0-1 1,-1 1-1,1-1 1,-1 0-1,1 1 1,-1-1-1,1 1 1,0-1 0,0 1-1,-1-1 1,1 1-1,0-1 1,0 1-1,-1-1 1,1 1-1,0 0 1,0-1-1,0 1 1,0-1-1,0 1 1,0-1 0,0 1-1,0 0-25,0 0 32,1 0 0,-1 0 0,1 1 0,-1-1 1,1 0-1,-1 0 0,1 0 0,0 0 0,0 0 0,0 0 0,-1 0 0,1 0 0,1 0-32,2 2 67,0 0-1,0 0 1,0 0 0,1 0-1,-1-1 1,2 1-67,91 29 801,63 11-801,-92-26 201,-58-13-144,1 0 0,-1 0 0,0 1-1,0 0 1,0 1 0,4 3-57,30 17 278,-22-19-79,-17-4 42,-2 9-169,-3-6-42,0 0 0,0 0 0,-1-1 0,0 1 0,0 0 0,0 0-1,-1 0 1,0-1 0,0 1 0,0-1 0,-1 0 0,1 1 0,-4 2-30,-4 10 261,-2-1 1,0 0-1,-8 7-261,1-4 128,-1 0 0,-1-1 0,-1-2 0,0 0 0,-2-1 0,0-1 0,0-1 0,-1-2 0,-1 0 0,-5 0-128,28-11-3200,3-1-10239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4:44.5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518 651 7680,'-3'-5'640,"-20"-38"1120,1-1 0,3-1 0,1 0 0,1-5-1760,69 249 3071,33 69-3071,-6-31 527,49 135 98,-58-178-347,-64-181-244,-3-12 1,-8-27 2,-94-303 15,-44-164 126,101 326-45,-17-165-133,55 289 22,-3-13-23,3 44 4,1 19 30,1 22 38,11 52 14,2-1 1,5 0-1,19 56-85,36 119 69,34 139 11,-63-218 48,43 112-128,-70-255 107,-18-47-103,0 1 1,-1 1-1,0-1 1,-1 0-1,-3-4-4,-38-67 35,8 13 36,-257-616-52,243 555-17,3 6-2,-32-77 0,78 197 0,1 0 0,-1 0 0,0-1 0,0 1 0,-1 1 0,1-1 0,-5-5 0,8 11 0,0 1 0,0-1 0,0 0 0,0 0 0,0 0 0,0 0 0,0 0 0,0 1 0,0-1 0,0 0 0,0 0 0,0 0 0,0 0 0,0 0 0,0 1 0,0-1 0,0 0 0,0 0 0,0 0 0,-1 0 0,1 0 0,0 0 0,0 1 0,0-1 0,0 0 0,0 0 0,0 0 0,0 0 0,0 0 0,0 0 0,-1 0 0,1 0 0,0 0 0,0 1 0,0-1 0,0 0 0,0 0 0,0 0 0,-1 0 0,1 0 0,0 0 0,0 0 0,0 0 0,0 0 0,0 0 0,-1 0 0,1 0 0,0 0 0,0 0 0,0 0 0,0 0 0,0 0 0,-1 0 0,1 0 0,0 0 0,0-1 0,0 1 0,0 0 0,0 0 0,0 0 0,-1 0 0,1 0 0,0 0 0,0 0 0,0 0 0,0 0 0,0-1 0,0 1 0,0 0 0,0 0 0,-1 9 0,0 1 0,1-1 0,0 1 0,0-1 0,1 1 0,2 8 0,17 63 0,-14-59 0,80 250 0,36 61 0,2 3 0,-72-176 0,-2 19 0,-34-104 0,-22-106 0,-1 1 0,-2-1 0,-1 1 0,-1 1 0,-7-12 0,-16-42 0,-119-391 0,23-18 0,45 162 0,73 287 0,8 40 1,2 11 1,-2 16 17,8 39 50,2 0 0,3 0-1,8 23-68,0 3 28,16 110-28,19 101 0,54 329 0,-96-572 0,-3-30 0,-7-27 0,0 0 0,0 0 0,0 0 0,0 0 0,0 1 0,0-1 0,0 0 0,0 0 0,0 0 0,0 0 0,0 0 0,0 1 0,0-1 0,0 0 0,1 0 0,-1 0 0,0 0 0,0 0 0,0 0 0,0 0 0,0 0 0,0 1 0,0-1 0,1 0 0,-1 0 0,0 0 0,0 0 0,0 0 0,0 0 0,0 0 0,0 0 0,1 0 0,-1 0 0,0 0 0,0 0 0,0 0 0,0 0 0,0 0 0,1 0 0,-1 0 0,0 0 0,0 0 0,0 0 0,0 0 0,0 0 0,1 0 0,-1 0 0,0 0 0,0 0 0,0 0 0,0 0 0,4-11 0,-2 0 0,-1 1 0,0-1 0,0 0 0,-1 1 0,-1-1 0,0-4 0,-12-70 0,8 58 0,-137-688 0,86 465 11,11-2 0,8-35-11,34 237 85,5 37-65,-2 13-20,0 0 0,0 0 0,0 0 0,0-1 0,0 1 0,0 0 0,0 0 0,0 0 0,0 0 0,1 0 0,-1 0 0,0 0 0,0 0 1,0 0-1,0 0 0,0 0 0,0 0 0,0 0 0,0 0 0,0 0 0,1 0 0,-1 0 0,0 0 0,0 0 0,0 0 0,0 0 0,0 0 0,0 0 0,0 0 0,0 0 0,0 0 1,1 0-1,-1 0 0,0 0 0,0 0 0,0 0 0,0 0 0,0 0 0,0 0 0,0 0 0,0 1 0,0-1 0,0 0 0,0 0 0,0 0 0,0 0 0,0 0 0,1 0 0,-1 0 1,0 0-1,0 0 0,0 0 0,0 1 0,0-1 0,0 0 0,0 0 0,0 0 0,9 25 20,44 200 276,-7 18-296,-33-172 45,111 658-21,-86-499-27,-21-130 3,19 54 0,-14-90 0,-20-60 0,0 0 0,0 0 0,0 0 0,0 0 0,1 0 0,0-1 0,-1 1 0,2-1 0,-1 0 0,0 0 0,2 2 0,-4-5 0,-1 1 0,1-1 0,0 0 0,-1 1 0,1-1 0,0 0 0,-1 0 0,1 1 0,0-1 0,-1 0 0,1 0 0,0 0 0,-1 0 0,1 0 0,0 0 0,-1 0 0,1 0 0,0 0 0,0 0 0,-1 0 0,1 0 0,0 0 0,-1-1 0,1 1 0,0 0 0,-1-1 0,1 1 0,-1 0 0,1-1 0,0 1 0,-1-1 0,1 1 0,-1-1 0,1 1 0,-1-1 0,0 1 0,1-1 0,-1 1 0,1-1 0,12-29 0,-11 24 0,11-35 0,-2 0 0,-1 0 0,-3-1 0,2-35 0,-3-32 0,-5-31 0,-3 11 0,-6 1 0,-5 0 0,-24-95 0,-15 28 0,-63-153 0,87 266 0,26 78 0,6 18 0,5 18 0,20 109 0,-3-13 0,185 663 0,-197-742 0,87 281 0,-89-305 0,-12-25 0,1 0 0,-1 0 0,0 0 0,0 0 0,1 0 0,-1 0 0,0 0 0,0 0 0,1 0 0,-1-1 0,0 1 0,0 0 0,0 0 0,1 0 0,-1 0 0,0 0 0,0 0 0,0-1 0,1 1 0,-1 0 0,0 0 0,0 0 0,0-1 0,0 1 0,0 0 0,1 0 0,-1 0 0,0-1 0,0 1 0,0 0 0,0 0 0,0-1 0,0 1 0,0 0 0,0 0 0,0-1 0,0 1 0,0 0 0,0 0 0,0-1 0,0 1 0,0 0 0,0 0 0,0 0 0,0-1 0,0 1 0,-1 0 0,1-60 0,-15-114 0,-9-10 0,2 19 0,-65-578 0,64 566 0,14 138 0,6 32 11,1 12 16,2 18 42,14 93-59,4-1 0,25 73-10,-14-58 1,49 282-1,-11-53 0,-20-169 0,-43-213 0,-3-5 0,-1-1 0,-2 1 0,-1-1 0,-1 1 0,-2-3 0,-2-21 0,-25-183 0,-13-79 0,-22-223 0,39 262 0,29 271 0,-1-7 0,1 11 0,0 0 0,0-1 0,0 1 0,0 0 0,0 0 0,0 0 0,0 0 0,0 0 0,0 0 0,0 0 0,-1 0 0,1 0 0,0 0 0,0 0 0,0 0 0,0 0 0,0-1 0,0 1 0,0 0 0,0 0 0,0 0 0,0 0 0,0 0 0,0 0 0,0 0 0,0 0 0,-1 0 0,1 0 0,0 0 0,0 0 0,0 0 0,0 0 0,0 0 0,0 0 0,0 0 0,0 0 0,0 0 0,0 0 0,-1 0 0,1 0 0,0 0 0,0 0 0,0 0 0,0 0 0,0 0 0,0 0 0,0 0 0,0 0 0,0 0 0,0 1 0,0-1 0,0 0 0,0 0 0,0 0 0,-1 0 0,1 0 0,0 0 0,0 0 0,0 0 0,0 0 0,0 0 0,0 0 0,0 0 0,0 0 0,0 1 0,0-1 0,0 0 0,0 0 0,-3 5 5,0-1 0,1 1-1,0 1 1,-1-1 0,2 0-1,-1 0 1,1 1 0,-1 4-5,-8 62 69,4 66-50,12 130-19,-4-203 2,16 249-2,2 83 0,-13-164 0,-9-223 0,-2-16 0,-5-16 0,-79-266 0,47 145 0,-107-420 0,89 327 0,42 176 0,17 58 0,0 1 0,-1-1 0,1 1 0,-1-1 0,1 1 0,-1-1 0,0 1 0,0-1 0,0 1 0,0 0 0,0-1 0,0 1 0,-1-1 0,-3 5 0,-1 11 0,2 2 0,1 0 0,1 0 0,0 0 0,1 1 0,1 12 0,9 91 0,-8-109 0,23 172 0,7 0 0,9-2 0,24 56 0,38 133 0,-101-363 0,0-1 0,1 0 0,0 1 0,0-1 0,1 0 0,0 2 0,1-6 0,-2-8 0,-2-12 0,-7-62-2,-4 0-1,-12-40 3,-44-152-80,57 233 59,-124-431-108,84 301 108,7 14 21,38 143 0,3 29 0,2-14 0,-1 70 0,2 0 0,4 0 0,9 40 0,-6-50 0,22 145 0,8-1 0,10-2 0,28 59 0,20 32 0,-95-294 0,-1 0 0,1 0 0,0 0 0,-1 0 0,1 0 0,0 0 0,0 0 0,0-1 0,0 1 0,1 0 0,-1-1 0,0 1 0,1-1 0,-1 1 0,1-1 0,1 1 0,-3-2 0,0 0 0,1 0 0,-1 0 0,0 0 0,1 0 0,-1 0 0,0 0 0,1 0 0,-1 0 0,0 0 0,1 0 0,-1 0 0,0 0 0,1-1 0,-1 1 0,0 0 0,1 0 0,-1 0 0,0 0 0,1-1 0,-1 1 0,0 0 0,0 0 0,1-1 0,-1 1 0,0 0 0,0-1 0,0 1 0,1 0 0,6-20 0,-5 2 0,-1 1 0,-1-1 0,0 1 0,-1 0 0,-2-8 0,1-1 0,-84-633 0,48 429 0,-10 1 0,-36-90 0,80 305 0,3 9 0,-1 0 0,1 1 0,0-1 0,-1 0 0,0 1 0,0-1 0,-1 1 0,1 0 0,-1 0 0,-2-4 0,1 9 0,1 8 0,1 12-1,0 0 0,2 1 0,0-1 0,2 0 0,0 1 0,5 15 1,-3-6-15,16 95-38,6-1-1,11 20 54,-16-79 0,4-1 0,7 9 0,1 2 0,-1 9 0,-19-47 0,2-1 0,1 0 0,2-1 0,21 30 0,-20-43 0,-19-23 0,0 0 0,1 0 0,-1 1 0,0-1 0,1 0 0,-1 0 0,0 0 0,1 0 0,-1 0 0,0 1 0,1-1 0,-1 0 0,0 0 0,1 0 0,-1 0 0,0 0 0,1 0 0,-1 0 0,0 0 0,1 0 0,-1 0 0,0 0 0,1 0 0,-1-1 0,1 1 0,-1 0 0,0 0 0,0 0 0,1 0 0,0-1 0,-1 0 0,1 0 0,-1 0 0,1 0 0,0 0 0,-1 0 0,1 0 0,-1 0 0,0 0 0,1 0 0,-1 0 0,0 0 0,0 0 0,0-1 0,0 1 0,1-15 0,-1 1 0,0 0 0,-1 0 0,-2-7 0,0-8 0,-51-561 0,11 145 0,37 390 0,4 23 0,1 22 0,1 0 0,-1 1 0,-1-1 0,0 0 0,-1 0 0,0 1 0,-3-7 0,6 17 0,0 1 0,0-1 0,0 0 0,0 0 0,0 1 0,0-1 0,0 0 0,0 0 0,0 1 0,0-1 0,0 0 0,0 0 0,0 1 0,-1-1 0,1 0 0,0 0 0,0 0 0,0 1 0,0-1 0,0 0 0,-1 0 0,1 0 0,0 0 0,0 1 0,0-1 0,-1 0 0,1 0 0,0 0 0,0 0 0,-1 0 0,1 0 0,0 0 0,0 0 0,-1 1 0,1-1 0,0 0 0,0 0 0,-1 0 0,1 0 0,0 0 0,0 0 0,0 0 0,-1-1 0,1 1 0,0 0 0,0 0 0,-1 0 0,1 0 0,0 0 0,0 0 0,-1 0 0,1 0 0,0-1 0,0 1 0,0 0 0,-1 0 0,1 0 0,0 0 0,0-1 0,0 1 0,0 0 0,0 0 0,-1 0 0,1-1 0,0 1 0,0 0 0,0 0 0,0-1 0,0 1 0,-5 17 0,2 1 0,0-1 0,1 1 0,0 0 0,2-1 0,1 18 0,-1-21 0,7 156 54,7-1-1,13 36-53,27 104 43,53 151-43,-76-316 106,-41-202-144,4 0 0,0-49 38,2 37-30,-2-61-3,-27-284-105,-33-27 31,60 419 105,6 23 2,0 0 0,0 0 0,0 0-1,0 0 1,0-1 0,0 1 0,0 0 0,0 0 0,0 0 0,0 0 0,0 0 0,0 0 0,0 0 0,0-1 0,0 1 0,0 0 0,0 0 0,0 0 0,-1 0 0,1 0 0,0 0 0,0 0 0,0 0 0,0 0-1,0 0 1,0 0 0,0-1 0,0 1 0,-1 0 0,1 0 0,0 0 0,0 0 0,0 0 0,0 0 0,0 0 0,0 0 0,-1 0 0,1 0 0,0 0 0,0 0 0,0 0 0,0 0 0,0 0 0,0 0-1,0 0 1,-1 0 0,1 0 0,0 1 0,0-1 0,0 0 0,0 0 0,0 0 0,0 0 0,0 0 0,-4 11 27,3 2-9,0 1 0,2 0 0,-1 0 0,2-1 0,1 6-18,2 24 16,5 88-16,20 219 0,30 95 0,-15-182 0,-44-256 0,2 8 0,3-29 0,1-24 0,-2-1 0,-2 0 0,-1 0 0,-2 0 0,-2 0 0,2-3 0,-4-45 0,-3 1 0,-3 0 0,-19-66 0,26 136 0,1 6 0,0 1 0,0-1 0,-1 0 0,0 0 0,-1 1 0,0 0 0,-1 0 0,-1-3 0,6 12 1,0 0-1,0 0 0,0-1 1,0 1-1,0 0 0,-1 0 1,1-1-1,0 1 1,0 0-1,0 0 0,0 0 1,0-1-1,0 1 0,-1 0 1,1 0-1,0 0 0,0-1 1,0 1-1,-1 0 1,1 0-1,0 0 0,0 0 1,0 0-1,-1-1 0,1 1 1,0 0-1,0 0 0,-1 0 1,1 0-1,0 0 1,0 0-1,-1 0 0,1 0 1,0 0-1,0 0 0,-1 0 1,1 0-1,0 0 0,0 0 1,-1 0-1,1 0 1,0 0-1,0 0 0,-1 1 1,1-1-1,0 0 0,0 0 1,0 0-1,-1 0 0,1 0 1,0 1-1,0-1 0,0 0 1,-1 0-1,1 0 1,0 1-1,0-1 0,0 0 1,0 0-1,-3 8 11,2 0 1,-1 1 0,1-1 0,0 0-1,1 0 1,0 0 0,0 1 0,1 3-12,0 19 12,-10 592-12,9-546 0,10 62 0,-8-129 0,-2-10 0,0 0 0,0 0 0,0 0 0,0 0 0,0 0 0,0 0 0,0 0 0,0 1 0,0-1 0,0 0 0,0 0 0,0 0 0,0 0 0,1 0 0,-1 0 0,0 0 0,0 0 0,0 0 0,0 0 0,0 1 0,0-1 0,0 0 0,0 0 0,0 0 0,1 0 0,-1 0 0,0 0 0,0 0 0,0 0 0,0 0 0,0 0 0,0 0 0,0 0 0,1 0 0,-1 0 0,0 0 0,0 0 0,0 0 0,0 0 0,0 0 0,0 0 0,0 0 0,0 0 0,1-1 0,-1 1 0,0 0 0,0 0 0,0 0 0,0 0 0,0 0 0,0 0 0,0 0 0,0 0 0,3-3 0,-1-1 0,1 1 0,-1-1 0,0 1 0,0-1 0,0 0 0,-1 0 0,1 1 0,-1-1 0,0 0 0,0 0 0,0-3 0,9-62 0,-8 45 0,4-18 0,-1 12 0,-1-1 0,-1-27 0,-4 47 0,1 1 0,-2-1 0,1 1 0,-1-1 0,-1 1 0,0 0 0,0 0 0,-1 0 0,0 0 0,-3-3 0,2 5 0,0 0 0,0-1 0,-1 2 0,0-1 0,-1 1 0,0 0 0,-3-2 0,7 6 0,0 0 0,-1 1 0,1-1 0,-1 1 0,0 0 0,0 0 0,0 0 0,0 1 0,0 0 0,0-1 0,0 1 0,0 1 0,-1-1 0,1 0 0,0 1 0,-1 0 0,1 0 0,-2 1 0,-3 1-147,0 0 0,0 0 0,1 1 0,-1 0 0,1 1 0,-1 0 0,-6 5 147,11-7-90,1 1 1,0-1-1,0 1 1,0-1-1,0 1 0,0 0 1,1 0-1,-1 0 0,-1 2 90,4-3-28,-1 0-1,0-1 0,0 1 0,1-1 1,-1 1-1,1 0 0,-1 0 1,1-1-1,0 1 0,0 0 0,-1 0 1,1-1-1,0 1 0,1 0 0,-1 0 1,0 0-1,1-1 0,-1 1 0,1 0 1,0 1 28,3-1-619,-1-1 535,3 0 8,0 1 1,0-1-1,-1 1 1,1 0-1,-1 1 1,1-1-1,-1 1 0,0 0 1,0 1-1,0-1 1,-1 1-1,1 0 0,0 1 76,10 15-73,-1 0 0,-2 0 0,0 2 0,-1-1 0,-1 1 0,-1 1-1,0 3 74,-9-26-9,0 0 0,0 0-1,0 0 1,0 0-1,0 0 1,0 0-1,0 0 1,0 0-1,0 0 1,0 0 0,0 0-1,0 0 1,0 0-1,0-1 1,0 1-1,0 0 1,0 0-1,0 0 1,0 0 0,0 0-1,0 0 1,0 0-1,0 0 1,0 0-1,0 0 1,0 0-1,0 0 1,0 0 0,0 0-1,0 0 1,0 0-1,1 0 1,-1 0-1,0-1 1,0 1-1,0 0 1,0 0 0,0 0-1,0 0 1,0 0-1,0 0 1,0 0-1,0 0 1,0 0-1,0 0 1,0 0 0,1 0-1,-1 0 1,0 0-1,0 0 1,0 0-1,0 0 1,0 0-1,0 0 1,0 1 0,0-1-1,0 0 1,0 0-1,0 0 1,0 0-1,0 0 1,0 0-1,0 0 1,0 0 9,4-13-2401,4-25-3997,-3 17 4026,4-22-60</inkml:trace>
  <inkml:trace contextRef="#ctx0" brushRef="#br0" timeOffset="6154.653">405 2042 3072,'-2'-1'1045,"-18"-12"897,13 8-1305,0 1 0,0-1 1,0 0-1,1-1 0,-1 0 0,1 0 1,1 0-1,-5-7-637,-2-5 848,0-2 690,-1 1 0,-11-12-1538,19 26 197,0-1-1,0 1 0,-1 0 1,1 1-1,-1-1 0,0 1 1,0 0-1,-1 1 0,1 0 1,-6-2-197,12 5 75,0-1-62,0 1 1,0 0-1,0 0 0,-1 0 1,1 0-1,0 0 1,0 0-1,0-1 0,0 1 1,-1 0-1,1 0 1,0 0-1,0 0 0,0 0 1,0 0-1,-1 0 1,1 0-1,0 0 1,0 0-1,0 0 0,0 0 1,-1 0-1,1 0 1,0 0-1,0 0 0,0 0 1,-1 0-1,1 0 1,0 0-1,0 0 0,0 0 1,0 0-1,-1 0 1,1 0-1,0 1 1,0-1-1,0 0 0,0 0 1,0 0-1,-1 0 1,1 0-1,0 0 0,0 1 1,0-1-1,0 0 1,0 0-1,0 0 0,0 0 1,0 1-1,0-1 1,0 0-1,0 0 0,-1 0 1,1 0-1,0 1 1,0-1-1,0 0 1,0 0-1,0 0 0,0 1 1,0-1-1,0 0 1,1 0-1,-1 0 0,0 0 1,0 1-14,3 8 72,0-1 1,1 1-1,1-1 1,-1 0-1,1 0 1,1 0-1,-1-1 1,1 0-1,1 0 1,-1 0-73,26 25 277,19 13-277,-42-37 43,99 77 352,3-5-1,15 2-394,50 40 621,-158-110-474,-16-10-19,-6-6 0,-32-35 84,-18-13-212,-21-22 44,-37-52-44,-38-62 0,-89-147 0,223 311 0,7 13 0,6 12 0,6 10 0,3 3 0,2 0 0,0-1 0,0 0 0,2 0 0,-1-1 0,4 3 0,18 23 0,256 313 357,-258-317-330,56 64 40,-7-9-6,31 49-61,-92-116 38,-11-18-4,-11-15 1,-20-34 19,-2 1 0,-2 2 1,-23-25-55,-108-112-21,92 105 50,14 16 34,-77-86 87,-49-76-150,166 199 56,14 21-55,0 0-1,0 0 1,0 0 0,0 0-1,0 0 1,0 0-1,0 0 1,1 0-1,-1 0 1,0 0 0,0 0-1,0 0 1,0 0-1,0 0 1,0 0-1,0 0 1,0 0 0,0-1-1,0 1 1,0 0-1,0 0 1,0 0-1,0 0 1,0 0 0,1 0-1,-1 0 1,0 0-1,0 0 1,0 0-1,0 0 1,0 0 0,0 0-1,0 0 1,0-1-1,0 1 1,0 0-1,0 0 1,0 0 0,0 0-1,0 0 1,0 0-1,0 0 1,0 0-1,0 0 1,0 0 0,0 0-1,0 0 1,0-1-1,0 1 1,0 0-1,-1 0 1,1 0-1,17 14 34,-16-13-26,56 53 142,49 59-150,1 2-1,-19-30 6,-26-26 46,-2 3 0,45 61-51,50 108 21,-147-218-21,-2-4 0,0 1 0,1-1 0,0-1 0,0 1 0,4 2 0,-11-11 0,0 1 0,1-1 0,-1 0 0,0 1 0,1-1 0,-1 0 0,1 1 0,-1-1 0,1 0 0,-1 0 0,1 1 0,-1-1 0,1 0 0,-1 0 0,1 0 0,-1 0 0,1 1 0,-1-1 0,1 0 0,-1 0 0,1 0 0,0 0 1,0-1 4,-1 1 0,1 0-1,0-1 1,-1 1-1,1 0 1,0-1 0,-1 1-1,1-1 1,0 1-1,-1-1 1,1 1-1,-1-1 1,1 0 0,-1 1-1,1-1 1,-1 0-1,1 1 1,-1-1 0,0 0-1,0 1 1,1-1-1,-1 0 1,0 0-5,7-17 21,1-9 15,-9 17 28,0 3-36,6-46-28,2 0 0,14-50 0,36-99 0,2-9 0,-34 91 23,23-86 61,-47 205-28,-1 4-14,0 11 11,-3 31-1,2-21 1,-6 57 81,-4-1-1,-11 38-133,-46 159 304,44-184-235,-26 96 80,49-183-149,3-9 0,6-19 0,11-42 0,94-353 128,-10-40-128,-97 405 107,-6 52-106,0 0-1,0 0 1,0 0-1,0 0 1,0 1 0,0-1-1,0 0 1,0 0-1,0 0 1,0 0-1,0 0 1,-1 0 0,1 0-1,0 0 1,0 0-1,0 0 1,0 0 0,0 0-1,0 0 1,0 0-1,0 0 1,0 0 0,0 0-1,0 0 1,0 0-1,0 0 1,0 0 0,0 0-1,0 0 1,-1 0-1,1 0 1,0 0 0,0 0-1,0-1 0,-5 15 3,-5 18 17,-11 77 79,-7 100-99,26-185 7,-1 17-7,4-40 0,2-5 0,5-17 0,9-31 0,142-481 0,-155 516 0,-4 17 0,1-1 0,-1 1 0,0 0 0,0-1 0,1 1 0,-1 0 0,0-1 0,0 1 0,0 0 0,0-1 0,0 1 0,1 0 0,-1-1 0,0 1 0,0 0 0,0-1 0,0 1 0,0 0 0,0-1 0,0 1 0,0-1 0,0 1 0,0 0 0,0-1 0,-1 1 0,1 0 0,0-1 0,0 1 0,0 0 0,0-1 0,-1 1 0,1 0 0,0-1 0,0 1 0,0 0 0,-1-1 0,1 1 0,0 0 0,-1 0 0,1-1 0,-9 5 0,8-3 0,-173 73-19,-80 30 110,203-86-71,-1-3-1,-1-2 0,0-2 1,-3-2-20,-10-4 65,-33-2-65,40-2 21,1 2-1,-13 5-20,58-6 0,-1 0 0,0 1 0,1 1 0,0 0 0,-1 1 0,2 0 0,-1 1 0,1 0 0,-5 4 0,-6 8 0,21-13 0,20-13 0,43-23 0,0 3 0,50-15 0,133-31 0,-188 62 0,0 3 0,1 2 0,36 1 0,67-9 0,-151 14 0,-1-1 0,1 0 0,-1 0 0,0-1 0,0 0 0,0 0 0,0-1 0,-1 0 0,1 0 0,-1-1 0,0 0 0,0 0 0,-1-1 0,1 0 0,4-6 0,2-3 0,-12 14 0,-1 1 0,1-1 0,-1 1 0,1-1 0,-1 1 0,0-1 0,1 1 0,-1-1 0,0 1 0,0-1 0,1 1 0,-1-1 0,0 0 0,0 1 0,0-1 0,0 1 0,1-1 0,-1 0 0,0 1 0,0-1 0,0 0 0,-1 1 0,1-1 0,-2-1 0,1 1 0,-1 0 0,0 0 0,0 0 0,0 0 0,0 0 0,0 1 0,0-1 0,-1 1 0,1-1 0,0 1 0,0 0 0,0 0 0,-1 0 0,1 0 0,0 0 0,0 0 0,0 1 0,-2 0 0,-52 8 0,51-7 0,-52 10 0,-258 61 0,218-46 0,1 5 0,-17 11 0,-106 56 0,191-89 0,28-10 0,0 0 0,0 0 0,0 0 0,0 0 0,0-1 0,0 1 0,0 0 0,0 0 0,0 0 0,0 0 0,0 0 0,0 0 0,0 0 0,0-1 0,0 1 0,0 0 0,0 0 0,0 0 0,0 0 0,0 0 0,0 0 0,0 0 0,-1 0 0,1-1 0,0 1 0,0 0 0,0 0 0,0 0 0,0 0 0,0 0 0,0 0 0,0 0 0,0 0 0,-1 0 0,1 0 0,0 0 0,0 0 0,0 0 0,0 0 0,0 0 0,0 0 0,0-1 0,-1 1 0,1 0 0,0 0 0,0 0 0,0 1 0,0-1 0,0 0 0,0 0 0,0 0 0,-1 0 0,1 0 0,0 0 0,0 0 0,0 0 0,0 0 0,0 0 0,0 0 0,0 0 0,5-6 0,1 2 0,0 1 0,0 0 0,0 0 0,1 1 0,-1 0 0,1 0 0,0 0 0,0 1 0,0 0 0,-1 0 0,7 1 0,4-2 0,-7 1 0,262-37 0,-204 25 0,0-4 0,61-22 0,-6-12 0,-64 25 0,49-14 0,-92 37 0,-16 3 0,0 0 0,0 0 0,0 0 0,1 0 0,-1 0 0,0 0 0,0 0 0,0 0 0,0 0 0,1 0 0,-1 0 0,0 0 0,0 0 0,0 0 0,1 0 0,-1 0 0,0 0 0,0 0 0,0 0 0,0 0 0,1 0 0,-1 0 0,0 0 0,0 1 0,0-1 0,0 0 0,0 0 0,1 0 0,-1 0 0,0 0 0,0 1 0,0-1 0,0 0 0,0 0 0,0 0 0,0 0 0,0 1 0,0-1 0,0 0 0,1 0 0,-1 0 0,0 0 0,0 1 0,0-1 0,0 0 0,0 0 0,0 0 0,0 1 0,-2 2 0,1 0 0,-1 0 0,1 1 0,-1-1 0,0 0 0,0-1 0,0 1 0,0 0 0,-1-1 0,1 1 0,-1-1 0,1 1 0,-1-1 0,-2 1 0,-47 31 0,-3-4 11,-2-3 0,-1-1-1,-1-4 1,0-2 0,-2-2-1,0-3 1,-1-3 0,-1-3-1,1-2 1,-1-3 0,0-3-1,-33-4-10,65-1 0,-1-1 0,-3-3 0,15 3 0,-1 1 0,0 1 0,0 1 0,0 0 0,-17 2 0,38 0 0,-1 0 0,0 0 0,0 0 0,1 0 0,-1 0 0,0 0 0,1 0 0,-1 0 0,0 0 0,0 0 0,1 0 0,-1 1 0,0-1 0,1 0 0,-1 0 0,0 1 0,1-1 0,-1 1 0,0-1 0,1 0 0,-1 1 0,1-1 0,-1 1 0,1-1 0,-1 1 0,1 0 0,-1-1 0,1 1 0,0-1 0,-1 1 0,1 0 0,0-1 0,-1 1 0,1 0 0,0 0 0,0-1 0,0 1 0,0 0 0,0-1 0,-1 1 0,2 1 0,-1 0 0,1 1 0,0-1 0,0 0 0,0 1 0,0-1 0,0 0 0,0 1 0,2 0 0,-3-2 0,10 11 0,-1 0 0,1-1 0,1 0 0,0 0 0,8 5 0,66 47 0,-46-36 0,7 6 0,2-2 0,1-1 0,46 18 0,-41-22 0,-2 3 0,-1 2 0,-1 2 0,-1 2 0,-3 2 0,-1 2 0,-1 3 0,2 6 0,-31-30 0,-15-18 0,0 0 0,1 0 0,-1 0 0,0 0 0,0 0 0,0 0 0,0 0 0,0 0 0,0 0 0,0 0 0,0 1 0,0-1 0,1 0 0,-1 0 0,0 0 0,0 0 0,0 0 0,0 0 0,0 0 0,0 0 0,0 0 0,0 0 0,0 0 0,0 0 0,0 0 0,0 0 0,0 1 0,0-1 0,0 0 0,1 0 0,-1 0 0,0 0 0,0 0 0,0 0 0,0 0 0,0 0 0,0 0 0,0 1 0,0-1 0,0 0 0,0 0 0,0 0 0,0 0 0,0 0 0,-1 0 0,1 0 0,0 0 0,0 0 0,0 1 0,0-1 0,0 0 0,0 0 0,0 0 0,0 0 0,0 0 0,0 0 0,0 0 0,0 0 0,0 0 0,0 0 0,0 0 0,-1 0 0,1 0 0,0 0 0,0 1 0,0-1 0,0 0 0,0 0 0,0 0 0,0 0 0,-10-4 0,-13-10 0,-49-39 0,0-5 0,13 12 0,-117-100 0,-15-26 0,144 125-27,-19-17-52,51 56 57,15 8 22,0 0 0,-1 0 0,1 0 0,0 0-1,-1 0 1,1 0 0,0 0 0,-1 0 0,1 0-1,0 0 1,0 0 0,-1 0 0,1 1 0,0-1-1,-1 0 1,1 0 0,0 0 0,0 0 0,-1 1 0,1-1-1,0 0 1,0 0 0,0 1 0,-1-1 0,1 0-1,0 0 1,0 1 0,0-1 0,0 0 0,-1 3 0,1-1 1,-1 0-1,1 0 1,0 0-1,0 1 1,0-1-1,0 0 0,0 0 1,0 1-1,1-1 1,-1 0-1,1 1 0,6 21 0,1-1 0,1 1 0,1-1 0,3 3 0,53 91 0,-39-75-10,2 0-1,2-2 0,1-2 1,2 0-1,2-3 0,1-1 11,16 11-16,2-3 0,2-2 0,1-2 0,9 0 16,-39-25 0,-20-12 0,-14-13 0,-13-10 0,-2 0 0,-1 2 0,-19-14 0,-31-28 0,-10-26 0,4-3 0,-22-38 0,-20-25 0,117 151 0,3 5 0,9 12 0,16 23 0,98 125 0,6-6 0,69 59 0,-193-210 0,28 23 0,-33-27 0,1-1 0,-1 0 0,0 0 0,0 0 0,0 0 0,1 0 0,-1 1 0,0-1 0,0 0 0,1 0 0,-1 0 0,0 0 0,1 0 0,-1 0 0,0 0 0,0 0 0,1 0 0,-1 0 0,0 0 0,0 0 0,1 0 0,-1 0 0,0 0 0,0 0 0,1 0 0,-1 0 0,0-1 0,0 1 0,1 0 0,-1 0 0,0 0 0,0 0 0,1 0 0,-1-1 0,0 1 0,0 0 0,0 0 0,0 0 0,1-1 0,2-13 0,-4-25 0,0 32 0,-5-86 0,-13-121 0,8 146 0,3 17 0,0-20 0,7 47 0,2 24 0,-1 0 0,0 0 0,0 0 0,0 0 0,0 0 0,0 0 0,0 0 0,0 0 0,0 0 0,0 0 0,0 0 0,0 0 0,0 0 0,0 0 0,0 1 0,1-1 0,-1 0 0,0 0 0,0 0 0,0 0 0,0 0 0,0 0 0,0 0 0,0 0 0,0 0 0,0 0 0,0 0 0,0-1 0,0 1 0,1 0 0,-1 0 0,0 0 0,0 0 0,0 0 0,0 0 0,0 0 0,0 0 0,0 0 0,0 0 0,0 0 0,0 0 0,0 0 0,0 0 0,0 0 0,0 0 0,0 0 0,0 0 0,0 0 0,0-1 0,0 1 0,1 0 0,-1 0 0,0 0 0,0 0 0,0 0 0,0 0 0,0 0 0,7 20 0,-7-19 0,7 28 0,-1 0 0,-2 0 0,-1 0 0,-1 0 0,-1 8 0,-1-9 0,1 0 0,2 0 0,0 0 0,2-1 0,1 0 0,7 18 0,-13-44 0,0 0-1,1 0 1,-1 0-1,1 0 0,-1 0 1,1 0-1,-1 0 1,1 0-1,0-1 1,-1 1-1,1 0 0,0 0 1,0 0-1,0-1 1,-1 1-1,1 0 1,0-1-1,1 1 1,-2-1-3,1 0 0,0 1 0,-1-1 0,1 0 0,0 0 0,-1 0 0,1 0 0,0-1 0,-1 1 0,1 0 0,0 0 1,-1 0-1,1 0 0,0-1 0,-1 1 0,1 0 0,-1-1 0,1 1 0,0 0 0,-1-1 0,1 1 0,-1-1 3,3-2-7,0 0 1,0 0-1,0-1 1,-1 1-1,1-1 0,-1 0 1,0 0-1,1-1 7,21-51-18,-2-1 0,-2 0-1,-3-1 1,-3-1 0,-2-1 0,-3 0-1,0-21 19,-5 41 0,-2 27 0,0 1 0,-1-1 0,-1 0 0,0 1 0,-1-1 0,-1-3 0,2 16 0,0 0 0,0 0 0,0 0 0,0 0 0,0 0 0,0 0 0,0 1 0,0-1 0,0 0 0,0 0 0,-1 0 0,1 0 0,0 0 0,0 0 0,0 0 0,0 0 0,0 0 0,0 0 0,0 0 0,-1 0 0,1 0 0,0 0 0,0 0 0,0 0 0,0 0 0,0 0 0,0 0 0,0 0 0,-1 0 0,1 0 0,0 0 0,0 0 0,0 0 0,0 0 0,0 0 0,0 0 0,0 0 0,0 0 0,-1 0 0,1 0 0,0 0 0,0 0 0,0-1 0,0 1 0,0 0 0,0 0 0,0 0 0,0 0 0,0 0 0,0 0 0,0 0 0,0 0 0,-1-1 0,1 1 0,0 0 0,0 0 0,-3 10 0,0 0 0,1 0 0,0 1 0,-1 7 0,-2 13 0,-31 136 0,9-49 0,5 1 0,0 55 0,23-148 0,-1-26 0,0 1 0,1-1 0,-1 0 0,0 0 0,0 0 0,0 0 0,0 0 0,1 0 0,-1 0 0,0 0 0,0 1 0,0-1 0,0 0 0,1 0 0,-1 0 0,0 0 0,0 0 0,0 0 0,1 0 0,-1 0 0,0 0 0,0 0 0,0 0 0,1 0 0,-1 0 0,0 0 0,0-1 0,0 1 0,0 0 0,1 0 0,-1 0 0,0 0 0,0 0 0,0 0 0,0 0 0,1-1 0,-1 1 0,0 0 0,0 0 0,0 0 0,0 0 0,0 0 0,0-1 0,0 1 0,1 0 0,-1 0 0,0 0 0,0-1 0,0 1 0,0 0 0,0 0 0,0 0 0,22-43 0,-21 41 0,80-206 0,-23 55 0,-22 62 0,8-42 0,-44 131 0,1 0 0,0 0 0,-1-1 0,1 1 0,-1 0 0,0 0 0,0-1 0,0 1 0,0 0 0,0 0 0,0 1 0,0 1 0,0 0 0,0-1 0,0 1 0,0 0 0,0 0 0,0-1 0,-1 1 0,1 0 0,0 0 0,0-1 0,0 1 0,0 0 0,0 0 0,-1-1 0,1 1 0,0 0 0,0 0 0,0 0 0,-1-1 0,1 1 0,0 0 0,0 0 0,0 0 0,-1 0 0,1 0 0,0 0 0,0-1 0,-1 1 0,1 0 0,0 0 0,-1 0 0,1 0 0,0 0 0,0 0 0,-1 0 0,1 0 0,0 0 0,-1 0 0,1 0 0,0 0 0,0 0 0,-1 1 0,1-1 0,0 0 0,0 0 0,-1 0 0,1 0 0,0 0 0,0 0 0,-1 1 0,1-1 0,0 0 0,0 0 0,0 0 0,0 1 0,-1-1 0,1 0 0,0 0 0,0 1 0,0-1 0,0 0 0,0 0 0,-1 1 0,1-1 0,0 0 0,0 1 0,-12 22 0,-16 70 0,3 1 0,3 7 0,-24 194 0,40-233 0,6-62 0,0 0 0,0 0 0,0 0 0,0 0 0,0 0 0,0 0 0,0 0 0,0 0 0,0 0 0,0 0 0,0 0 0,0 0 0,0 0 0,0 0 0,1 0 0,-1 0 0,0 0 0,0 0 0,0 0 0,0-1 0,0 1 0,0 0 0,0 0 0,0 0 0,0 0 0,0 0 0,0 1 0,0-1 0,1 0 0,-1 0 0,0 0 0,0 0 0,0 0 0,0 0 0,0 0 0,0 0 0,0 0 0,0 0 0,0 0 0,0 0 0,0 0 0,0 0 0,0 0 0,0 0 0,0 0 0,0 0 0,0 0 0,7-13 0,7-23 0,84-292 0,-17 54 0,-71 245 0,-5 22 0,-5 17 0,-5 18 0,-13 27 0,-2-2 0,-3 2 0,-5 10 0,-38 114 0,52-133 0,1 0 0,3 0 0,2 3 0,7-17 0,5-16 0,-3-16 0,-1 1 0,0-1 0,1 0 0,-1 0 0,0 1 0,1-1 0,-1 0 0,0 0 0,1 1 0,-1-1 0,0 0 0,1 0 0,-1 0 0,0 0 0,1 1 0,-1-1 0,1 0 0,-1 0 0,1 0 0,-1 0 0,0 0 0,1 0 0,-1 0 0,1 0 0,-1 0 0,0-1 0,1 1 0,-1 0 0,1 0 0,-1 0 0,0 0 0,1-1 0,2-1 0,0-1 0,0 0 0,-1 0 0,1 0 0,-1 0 0,0 0 0,0-1 0,0 1 0,0-1 0,-1 1 0,1-1 0,-1 1 0,1-5 0,-1 6 0,25-75 0,-4-1 0,7-46 0,19-162 0,-29 164 0,-15 104 0,-3 15 0,0-1 0,0 1 0,0-1 0,-1 1 0,1-1 0,-1 1 0,0-1 0,0 1 0,0-1 0,0 1 0,-1-1 0,1 1 0,-1-1 0,-1-2 0,-1 5 0,-2 7 0,-3 13 15,1 0-1,0 1 0,2 0 1,0 0-1,0 10-14,-5 17 35,-13 59-16,-57 241-17,78-338-2,-9 30 0,3 0 0,1 1 0,1-1 0,2 25 0,5-53 0,3-12 0,1-8 0,-5 9 0,4-8 0,-2 0 0,1 0 0,-1 0 0,-1-1 0,1 0 0,5-24 0,8-25 0,-37 143 0,-15 55 0,34-128 0,-1-31 0,4-32 0,-3 35 0,-3-4 0,3 16 0,-1 0 0,0-5 0,-66-139 0,67 142 0,1-1 0,-1 0 0,0 0 0,-1 1 0,0-1 0,0 1 0,0 0 0,-1 1 0,0-1 0,0 1 0,0 0 0,-1 0 0,-1-1 0,-41-28 0,2-3 0,0-2 0,23 18 0,-2 1 0,-1 1 0,0 2 0,-1 0 0,-1 2 0,0 1 0,-1 1 0,-1 2 0,0 0 0,-1 3 0,-7-2 0,38 10 0,0 1 0,0-1 0,0 0 0,0 0 0,0 0 0,0 0 0,0 0 0,0 0 0,0 0 0,0 1 0,0-1 0,0 0 0,0 0 0,0 0 0,0 0 0,0 0 0,0 0 0,0 1 0,0-1 0,0 0 0,0 0 0,0 0 0,0 0 0,0 0 0,0 0 0,0 0 0,0 1 0,0-1 0,0 0 0,0 0 0,0 0 0,0 0 0,-1 0 0,1 0 0,0 0 0,0 0 0,0 0 0,0 0 0,0 1 0,0-1 0,0 0 0,0 0 0,-1 0 0,1 0 0,0 0 0,0 0 0,0 0 0,0 0 0,0 0 0,0 0 0,-1 0 0,1 0 0,0 0 0,0 0 0,0 0 0,0 0 0,0 0 0,0 0 0,0 0 0,-1 0 0,1-1 0,0 1 0,0 0 0,0 0 0,0 0 0,0 0 0,0 0 0,6 6 0,1 1 0,0-2 0,0 1 0,0-1 0,1 0 0,-1 0 0,1-1 0,1 0 0,2 1 0,16 9 0,259 148 0,-254-142 0,-1 1 0,3 4 0,12 9 0,-37-29 0,-7-9 0,-7-8 0,5 12 0,-11-20 0,-1 0 0,-2 0 0,1 1 0,-2 1 0,-1 0 0,0 1 0,-1 1 0,-1 1 0,-12-8 0,-37-25 0,-2 4 0,-7 0 0,54 31 0,-84-43 0,74 41 0,29 13 0,0 1 0,0-1 0,-1 1 0,1 0 0,0 0 0,-1 0 0,1 1 0,0-1 0,-3 1 0,5 0 0,1 0 0,-1 0 0,1 0 0,-1 0 0,1 0 0,-1 0 0,1 0 0,-1 1 0,1-1 0,-1 0 0,1 0 0,-1 1 0,1-1 0,-1 0 0,1 0 0,0 1 0,-1-1 0,1 0 0,-1 1 0,1-1 0,0 1 0,-1-1 0,1 0 0,0 1 0,-1 0 0,1 1 0,0-1 0,0 0 0,0 0 0,0 0 0,0 0 0,0 1 0,0-1 0,0 0 0,0 0 0,0 0 0,1 1 0,-1-1 0,0 0 0,1 0 0,-1 0 0,10 18 0,-1 0 0,2-1 0,1 0 0,0-1 0,9 9 0,12 18 0,14 24 0,8 13 0,4-2 0,45 46 0,-78-102 0,2 0 0,0-2 0,1 0 0,1-3 0,20 10 0,-48-27 0,1 0 0,-2-1 0,-1 0 0,1 1 0,0-1 0,0 0 0,-1 0 0,1 1 0,0-1 0,0 0 0,-1 1 0,1-1 0,0 1 0,-1-1 0,1 1 0,-1-1 0,1 1 0,-1 0 0,1-1 0,-1 1 0,1-1 0,-1 1 0,1 0 0,-1 0 0,0-1 0,1 1 0,-1 0 0,5 13 0,-5-14 0,0 0 0,0 1 0,0-1 0,0 0 0,0 0 0,0 0 0,0 1 0,0-1 0,0 0 0,1 0 0,-1 1 0,0-1 0,0 0 0,0 0 0,0 0 0,-1 1 0,1-1 0,0 0 0,0 0 0,0 1 0,0-1 0,0 0 0,0 0 0,0 0 0,0 1 0,0-1 0,0 0 0,-1 0 0,1 0 0,0 0 0,0 1 0,0-1 0,0 0 0,-1 0 0,1 0 0,0 0 0,0 0 0,0 0 0,-1 1 0,1-1 0,0 0 0,0 0 0,-2-1 0,0-1 0,0 1 0,0 0 0,0-1 0,0 1 0,1-1 0,-1 1 0,1-1 0,-1 0 0,1 0 0,0 0 0,-1 0 0,1 0 0,-1-2 0,-16-36 0,3-14 0,2 1 0,3-2 0,-4-45 0,12 70 0,1 0 0,2 0 0,0 0 0,2 0 0,4-12 0,-7 39 0,0 0 0,1 0 0,0 0 0,-1 0 0,1 0 0,0 1 0,0-1 0,0 0 0,1 1 0,-1-1 0,1 0 0,-1 1 0,1 0 0,0-1 0,0 1 0,0 0 0,0 0 0,0 0 0,1 0 0,0 0 0,0 1 0,-1 0 0,1 1 0,0-1 0,0 0 0,0 1 0,0 0 0,0 0 0,0 0 0,0 0 0,0 0 0,0 1 0,0-1 0,0 1 0,-1 0 0,1 0 0,0 0 0,0 0 0,-1 0 0,1 0 0,0 1 0,37 19-11,-28-13-1,0-2 1,1 1-1,0-2 0,0 0 1,1 0-1,0-1 12,-9-3-2,-1-1-1,1 1 1,0-1-1,0 0 1,0 0-1,0-1 1,0 1-1,0-1 1,-1 0-1,1 0 1,0-1-1,-1 1 1,1-1 0,-1 0-1,1 0 1,-1-1-1,0 1 1,0-1-1,4-3 3,3-4 0,-1 1 0,0-2 0,-1 1 0,0-2 0,-1 1 0,0-1 0,1-3 0,16-30 0,5-18 0,-14 30 0,-3 5 0,-2 7 0,-1 0 0,-1 0 0,-1-1 0,0-5 0,-9 17 0,0 9 0,1 1 0,-1 0 0,1-1 0,-1 1 0,1 0 0,-1-1 0,1 1 0,-1 0 0,1 0 0,-1-1 0,1 1 0,-1 0 0,0 0 0,1 0 0,-1 0 0,1 0 0,-1 0 0,0 0 0,1 0 0,-1 0 0,-5 2 0,1 0 0,-1 1 0,1 0 0,0 0 0,-1 0 0,1 0 0,1 1 0,-3 2 0,-13 9 0,6-6 0,2 1 0,-1 0 0,1 1 0,0 0 0,1 1 0,-7 11 0,-9 14 0,-14 29 0,-10 13 0,51-79 0,0 0 0,0-1 0,0 1 0,0 0 0,0 0 0,0 0 0,0 0 0,0 0 0,0 0 0,0-1 0,0 1 0,-1 0 0,1 0 0,0 0 0,0 0 0,0 0 0,0 0 0,0 0 0,0 0 0,-1 0 0,1 0 0,0 0 0,0 0 0,0 0 0,0-1 0,0 1 0,-1 0 0,1 0 0,0 0 0,0 0 0,0 0 0,0 0 0,0 1 0,-1-1 0,1 0 0,0 0 0,0 0 0,0 0 0,0 0 0,0 0 0,-1 0 0,1 0 0,0 0 0,0 0 0,0 0 0,0 0 0,0 0 0,0 1 0,0-1 0,-1 0 0,1 0 0,0 0 0,0 0 0,0 0 0,0 0 0,0 1 0,0-1 0,0 0 0,0 0 0,0 0 0,0 0 0,0 0 0,0 1 0,0-11 0,2-2 0,1 1 0,1 0 0,-1 0 0,2 0 0,1-3 0,9-21 0,-3 0 0,2 2 0,2 0 0,5-7 0,-28 43 0,-16 14 0,-29 24 0,30-22 0,-47 40 0,60-50 0,-1 0 0,2 1 0,-1 0 0,2 1 0,-5 7 0,6-3-1984,11-26-3839,1-9-4929</inkml:trace>
  <inkml:trace contextRef="#ctx0" brushRef="#br0" timeOffset="18139.18">960 82 7808,'0'0'149,"0"0"363,0 0 1152,0 0 171,0 0-726,0 0-128,-4 0-63,-76 15 790,26-3-1369,-176 25 1091,182-30-935,32-6-354,1 1 0,-1 0-1,1 2 1,0-1 0,-1 2 0,2 0-1,-1 1 1,-4 3-141,19-7 21,7-3-15,11-2-12,29-16 6,-36 14 0,0 0 0,0 1 0,0 0 0,1 1 0,169-45 235,-214 57-82,14-4-154,1 0 0,-1-1-1,-15 0 2,-4-1 18,-162 4 327,224-22-452,11 0 107,2 2 0,-1 2 0,2 2 0,37-6 0,51-12 0,-82 11 64,-35 10-20,-30 9-24,-51 12 57,-68 3-77,-25 4 51,151-18-51,99-22-128,-36 5 138,-18 3 18,0 1 0,1 2 0,0 1 0,0 2 0,18 0-28,-96 7 62,0 2 0,0 2 1,-23 7-63,61-12 26,-6 0-14,1 1 1,-1 1-1,1 0 1,0 1-1,0 0 1,1 1-1,0 1 1,0-1-1,0 2 0,1 0 1,0 0-1,-5 6-12,14-12 0,1-1 0,0 0 0,0 1 0,0 0 0,0-1 0,0 1 0,0 0 0,0-1 0,1 1 0,-1 0 0,1 0 0,-1 0 0,1-1 0,-1 1 0,1 0 0,0 0 0,0 0 0,0 0 0,0 0 0,1 0 0,-1-1 0,0 1 0,1 0 0,0 1 0,1 5 0,2 0 0,-1 0 0,1 0 0,5 6 0,-1 2 0,56 109 0,-6 2 0,35 117 0,-89-229 0,1 1 0,0-1 0,1 0 0,5 9 0,-11-24 0,0 1 0,0-1 0,0 0 0,1 1 0,-1-1 0,0 0 0,0 0 0,0 1 0,0-1 0,0 0 0,0 0 0,0 1 0,0-1 0,1 0 0,-1 0 0,0 1 0,0-1 0,0 0 0,1 0 0,-1 0 0,0 1 0,0-1 0,0 0 0,1 0 0,-1 0 0,0 0 0,1 0 0,-1 0 0,0 1 0,0-1 0,1 0 0,-1 0 0,0 0 0,0 0 0,1 0 0,-1 0 0,0 0 0,2-2 0,-1 1 0,0-1 0,0 1 0,-1-1 0,1 0 0,0 1 0,0-1 0,-1 0 0,1 0 0,-1 0 0,0 1 0,1-1 0,-1 0 0,0 0 0,0 0 0,0 0 0,0 0 0,-1 1 0,1-1 0,-1-1 0,-10-48 0,8 37 0,-12-43 0,-3 1 0,-1 0 0,-4 2 0,-17-30 0,25 55 0,-94-201 0,109 229 0,0 0 0,0 1 0,-1-1 0,1 0 0,0 1 0,0-1 0,-1 1 0,1-1 0,-1 0 0,1 1 0,0-1 0,-1 1 0,1-1 0,-1 1 0,1-1 0,-1 1 0,1-1 0,-1 1 0,0 0 0,1-1 0,-1 2 0,0-1 0,1 0 0,-1 1 0,0-1 0,1 0 0,-1 1 0,0-1 0,1 1 0,-1-1 0,1 1 0,-1-1 0,1 1 0,-1 0 0,1-1 0,0 1 0,-1 0 0,1-1 0,0 1 0,-1 0 0,1-1 0,0 1 0,0 0 0,-1 0 0,1-1 0,0 1 0,0 0 0,0 0 0,0-1 0,0 1 0,0 0 0,1 0 0,-1-1 0,0 1 0,2 35 0,-1-28 0,2 21 16,1-1 0,1 0 0,1 0 0,8 20-16,-8-33 7,0 0 1,0 0-1,2-1 0,0 0 0,0 0 0,1-1 0,1-1 0,0 1 0,5 2-7,-14-13 0,0-1 0,-1 0 0,1-1 0,0 1 0,1 0 0,-1 0 0,0 0 0,0-1 0,0 1 0,0 0 0,1-1 0,-1 1 0,0-1 0,1 0 0,-1 1 0,0-1 0,0 0 0,-1 0 0,1 0 0,0 0 0,-1 0 0,1-1 0,-1 1 0,1 0 0,-1 0 0,1 0 0,-1-1 0,1 1 0,-1 0 0,1-1 0,-1 1 0,0 0 0,1-1 0,-1 1 0,0 0 0,1-1 0,-1 1 0,0-1 0,1 1 0,-1-1 0,0 0 0,2-1 0,-1-1 0,-1 1 0,1-1 0,0 0 0,-1 0 0,1 0 0,-1 1 0,0-4 0,-1-5 0,0-1 0,-1 0 0,0 0 0,-1 0 0,0 1 0,-3-5 0,-6-16 0,-12-20 0,13 29 32,-2 1 0,-11-16-32,18 30 8,1 1 0,-1 0 0,-1 0 0,0 0 0,0 0 0,0 1 0,0 0 0,-7-3-8,12 8 0,1 0 0,-1 0 0,1 0 0,-1 1 0,0-1 0,1 0 0,-1 1 0,0 0 0,1-1 0,-1 1 0,0 0 0,0 0 0,1 0 0,-1 0 0,0 0 0,1 0 0,-1 0 0,0 0 0,0 1 0,1-1 0,-1 1 0,0 0 0,1-1 0,-1 1 0,1 0 0,-1 0 0,1 0 0,-1 0 0,1 0 0,0 0 0,0 0 0,-1 0 0,1 1 0,0-1 0,0 0 0,0 2 0,-4 5 0,0 0 0,1 0 0,1 0 0,-1 1 0,1-1 0,0 4 0,1-7 0,-4 17 0,0 1 0,2 0 0,0 0 0,2 0 0,0 1 0,2 1 0,0-11 0,1 0 0,0 0 0,1-1 0,0 1 0,1-1 0,1 1 0,0-1 0,1 0 0,0 0 0,7 11 0,-11-23 0,-1 0 0,1 0 0,-1 0 0,1 0 0,0 0 0,0 0 0,-1-1 0,1 1 0,0 0 0,0 0 0,0 0 0,0-1 0,0 1 0,0-1 0,0 1 0,0 0 0,0-1 0,0 0 0,1 1 0,-1-1 0,-1 0 0,1 0 0,0 0 0,0 0 0,0-1 0,-1 1 0,1 0 0,0 0 0,0-1 0,-1 1 0,1 0 0,0-1 0,0 1 0,-1 0 0,1-1 0,0 1 0,-1-1 0,1 0 0,-1 1 0,1-1 0,2-3 0,0 0 0,0 0 0,-1 0 0,0 0 0,0-1 0,0 1 0,0 0 0,0-3 0,3-15 0,0 1 0,-1-1 0,-1 1 0,-1-14 0,-3-89 0,-2 55 0,5-32 0,-2 101 0,0-1 0,0 1 0,0 0 0,0-1 0,1 1 0,-1-1 0,0 1 0,0-1 0,0 1 0,0 0 0,1-1 0,-1 1 0,0 0 0,0-1 0,1 1 0,-1 0 0,0-1 0,0 1 0,1 0 0,-1-1 0,1 1 0,-1 0 0,0 0 0,1-1 0,-1 1 0,0 0 0,1 0 0,-1 0 0,1 0 0,-1 0 0,1-1 0,-1 1 0,0 0 0,1 0 0,-1 0 0,1 0 0,-1 0 0,1 0 0,-1 0 0,0 1 0,1-1 0,-1 0 0,1 0 0,-1 0 0,0 0 0,1 0 0,29 12 0,-5-2 0,-6-5 0,0-2 0,0 0 0,0-1 0,0-1 0,0-1 0,0 0 0,0-1 0,0-2 0,0 0 0,-1-1 0,1 0 0,-1-2 0,0 0 0,0-1 0,0-1 0,-1-1 0,8-5 0,-25 14 1,0 0-1,0 0 0,1-1 1,-1 1-1,0 0 1,0 0-1,0 0 0,0 0 1,0 0-1,0 0 0,1 0 1,-1 0-1,0 0 0,0 0 1,0 0-1,0 0 1,0 0-1,1 0 0,-1 0 1,0 0-1,0 0 0,0 0 1,0 0-1,0 0 0,1 0 1,-1 0-1,0 0 1,0 0-1,0 0 0,0 0 1,0 0-1,1 0 0,-1 0 1,0 0-1,0 0 0,0 1 1,0-1-1,0 0 1,0 0-1,0 0 0,0 0 1,1 0-1,-1 0 0,0 0 1,0 1-1,0-1 0,0 0 1,0 0-1,0 0 1,0 0-1,0 0 0,0 1 1,0-1-1,0 0 0,0 0 0,-1 14 44,-6 17 20,-20 31-35,16-38 10,0 1 0,-1 10-39,3-5 4,1 1-1,1 0 1,2 0-1,1 1 1,2 0-1,1 17-3,1-41 0,1-1 0,0 1 0,1-1 0,-1 0 0,2 0 0,-1 1 0,1-2 0,0 1 0,3 5 0,-6-11 0,1-1 0,-1 1 0,0-1 0,1 1 0,-1-1 0,0 1 0,1 0 0,-1-1 0,1 0 0,-1 1 0,1-1 0,-1 1 0,1-1 0,0 1 0,-1-1 0,1 0 0,-1 0 0,1 1 0,0-1 0,0 0 0,0 0 0,-1 0 0,1 0 0,0 0 0,-1 0 0,1 0 0,0 0 0,-1 0 0,1 0 0,0 0 0,-1 0 0,1-1 0,0 1 0,-1 0 0,1 0 0,0-1 0,-1 1 0,1-1 0,-1 1 0,1 0 0,-1-1 0,1 1 0,-1-1 0,1 1 0,-1-1 0,1 0 0,8-21 0,-8 12 0,0 0 0,0 0 0,-1 1 0,0-3 0,-9-132 0,8 125 0,1 19 0,0 0 0,0 0 0,0-1 0,0 1 0,0 0 0,0 0 0,0 0 0,1 0 0,-1-1 0,0 1 0,0 0 0,0 0 0,0 0 0,0 0 0,0-1 0,0 1 0,0 0 0,0 0 0,-1 0 0,1-1 0,0 1 0,0 0 0,0 0 0,0 0 0,0 0 0,0-1 0,0 1 0,0 0 0,0 0 0,0 0 0,-1 0 0,1 0 0,0 0 0,0-1 0,0 1 0,0 0 0,0 0 0,-1 0 0,1 0 0,0 0 0,0 0 0,0 0 0,0 0 0,-1 0 0,1 0 0,0 0 0,0 0 0,0 0 0,-1 0 0,1 0 0,0 0 0,0 0 0,0 0 0,0 0 0,-1 0 0,1 0 0,0 0 0,0 0 0,0 0 0,0 0 0,-1 0 0,-3 5 0,0-1 0,1 1 0,-1 0 0,1 1 0,0-1 0,0 0 0,1 1 0,-1 0 0,1-1 0,0 1 0,1 0 0,0 1 0,-6 23 0,-1 29 0,4-24 0,4-35 0,0 0 0,0 0 0,0 0 0,0 0 0,0 0 0,0 0 0,0 0 0,0 0 0,0 0 0,0 0 0,0 0 0,-1 0 0,1 0 0,0 0 0,0 0 0,0 0 0,0 0 0,0-1 0,0 1 0,0 0 0,0 0 0,0 0 0,0 0 0,0 0 0,0 0 0,0 0 0,0 0 0,0 0 0,-1 0 0,1 0 0,0 0 0,0 0 0,0 1 0,0-1 0,0 0 0,0 0 0,0 0 0,0 0 0,0 0 0,0 0 0,0 0 0,0 0 0,0 0 0,0 0 0,0 0 0,0 0 0,-1 0 0,1 0 0,0 0 0,0 0 0,0 0 0,0 0 0,0 0 0,0 0 0,0 1 0,0-1 0,0 0 0,0 0 0,0 0 0,0 0 0,0 0 0,0 0 0,-5-10 0,-3-13 0,-4-37 0,7 36 0,0 0 0,-1 0 0,-2 1 0,0-1 0,-2 0 0,-13-24 0,13 33 0,9 14 5,0 0 0,0 1-1,1-1 1,-1 0 0,0 1-1,1-1 1,-1 1-1,0-1 1,1 1 0,-1 0-1,0-1 1,0 1 0,0 0-1,1-1 1,-1 1 0,0 0-1,0 0 1,0 0-1,0 0 1,0 0 0,1 0-1,-1 0 1,0 0-5,-1 0 2,1 0-1,-1 0 1,1 0-1,-1 0 1,1 1-1,-1-1 1,1 0-1,-1 1 1,1 0 0,-1-1-1,1 1 1,0 0-1,-1-1 1,1 1-1,0 0 1,-1 0-1,0 1-1,2-1 0,0 0 0,-1-1 0,1 1-1,0 0 1,-1 0 0,1-1 0,0 1-1,0 0 1,0 0 0,0-1 0,0 1-1,0 0 1,0 0 0,0 0 0,0 0-1,0 0 1,0 2-1,1 8 1,1-1 0,0 1 0,0-1 0,1 0 0,0 0 0,4 8 0,5 16 0,6 29 0,26 82 0,-12-58 0,-16-60 0,-16-27 0,0 1 0,0-1 0,0 0 0,1 0 0,-1 0 0,0 1 0,0-1 0,0 0 0,0 0 0,1 0 0,-1 0 0,0 1 0,0-1 0,0 0 0,1 0 0,-1 0 0,0 0 0,0 0 0,1 0 0,-1 0 0,0 0 0,0 0 0,1 0 0,-1 0 0,0 0 0,0 0 0,1 0 0,-1 0 0,0 0 0,0 0 0,1 0 0,-1 0 0,0 0 0,0 0 0,1 0 0,-1 0 0,0 0 0,0-1 0,0 1 0,1 0 0,-1 0 0,0 0 0,1-3 0,0 1 0,0-1 0,0 0 0,0 1 0,-1-1 0,1 0 0,-1 1 0,1-1 0,-1-1 0,0 1 0,2-9 0,-1 0 0,0 0 0,-1 0 0,-1 0 0,0-1 0,0 1 0,-1 0 0,-1 0 0,0 0 0,-1-2 0,-8-18-21,-2 0 0,0 1-1,-3 1 1,0 1 0,-2 0-1,-8-9 22,26 37 0,0 0 0,1 0 0,-1 0 0,0 0 0,0 0 0,0 0 0,-1 0 0,1 0 0,0 0 0,0 0 0,0 0 0,-1 1 0,1-1 0,0 1 0,-1-1 0,1 1 0,0-1 0,-1 1 0,1 0 0,-1 0 0,1 0 0,1 0 0,-1 0 0,0 1 0,0-1 0,1 1 0,-1-1 0,0 1 0,0-1 0,1 1 0,-1-1 0,1 1 0,-1-1 0,0 1 0,1 0 0,-1 0 0,1-1 0,-1 1 0,1 0 0,0 0 0,-1-1 0,1 1 0,0 0 0,-1 1 0,-1 7 0,0 0 0,0 1 0,1-1 0,0 1 0,1 4 0,0 40 0,3 0 0,2 0 0,11 49 0,46 165 0,-46-205 0,151 510 128,-77-311-128,-82-245 0,-8-17 0,1 1 0,-1-1 0,0 1 0,1-1 0,-1 1 0,0-1 0,1 0 0,-1 1 0,1-1 0,-1 0 0,1 1 0,-1-1 0,1 0 0,-1 0 0,1 1 0,-1-1 0,1 0 0,-1 0 0,1 0 0,-1 0 0,1 0 0,0 0 0,-1 0 0,8-11 0,61-116 0,72-100 0,-130 211 0,-1 8 0,-1 13 0,-9-5 0,1 0 0,0 1 0,-1-1 0,1 0 0,0 0 0,-1 0 0,1 0 0,-1 0 0,1 0 0,0 0 0,-1 0 0,1-1 0,0 1 0,-1 0 0,1 0 0,-1 0 0,1-1 0,0 1 0,-1 0 0,1-1 0,-1 1 0,1 0 0,14-18 0,-13 15 0,0 1 0,-1 0 0,1 0 0,-1 0 0,0 0 0,0-1 0,0 1 0,0 0 0,0-1 0,0 1 0,-1-1 0,1-1 0,-5-8 0,-8-2 0,-8 7 0,-1 6 0,50-3-64,0-2 0,-1-1 0,0-1 0,17-9 64,-45 17 0,1 0 0,-1 0 0,0 0 0,0 0 0,0 0 0,0 0 0,0 0 0,0 0 0,0 0 0,0 0 0,0 0 0,1 0 0,-1 0 0,0 0 0,0 0 0,0 0 0,0 0 0,0 0 0,0 0 0,0 0 0,0 0 0,0 0 0,0 0 0,0-1 0,0 1 0,0 0 0,0 0 0,1 0 0,-1 0 0,0 0 0,0 0 0,0 0 0,0 0 0,0 0 0,0 0 0,0-1 0,0 1 0,0 0 0,0 0 0,0 0 0,0 0 0,0 0 0,0 0 0,0 0 0,0 0 0,0 0 0,0-1 0,-1 1 0,1 0 0,0 0 0,0 0 0,0 0 0,0 0 0,0 0 0,0 0 0,0 0 0,0 0 0,0 0 0,0 0 0,0 0 0,0-1 0,0 1 0,0 0 0,-1 0 0,1 0 0,0 0 0,0 0 0,0 0 0,-11-3 0,-17-1 0,8 4 0,0 1 0,0 1 0,-1 1 0,-19 2 0,29-5 0,11 0 0,0 0 0,1 0 0,-1 0 0,0 0 0,0 0 0,0 0 0,0 0 0,0 0 0,0-1 0,0 1 0,1 0 0,-1 0 0,0 0 0,0 0 0,0 0 0,0-1 0,0 1 0,0 0 0,0 0 0,0 0 0,0 0 0,0 0 0,0-1 0,0 1 0,0 0 0,0 0 0,0 0 0,0 0 0,0-1 0,0 1 0,0 0 0,0 0 0,0 0 0,0 0 0,0-1 0,0 1 0,0 0 0,0 0 0,0 0 0,0 0 0,0 0 0,-1-1 0,1 1 0,0 0 0,0 0 0,0 0 0,0 0 0,0 0 0,0 0 0,-1 0 0,1 0 0,0-1 0,0 1 0,0 0 0,0 0 0,0 0 0,-1 0 0,1 0 0,0 0 0,0 0 0,0 0 0,0 0 0,-1 0 0,1 0 0,0 0 0,0 0 0,0 0 0,8-7 0,6-2 0,1 1 0,0 1 0,0 0 0,0 1 0,5-1 0,40-17 0,-73 21 0,-12 2 0,-18 5 0,3-2 0,1 2 0,0 2 0,1 1 0,-1 2 0,-3 3 0,-77 35 128,-70 42-128,184-87 0,-4 3 0,0-1 0,0 0 0,0 0 0,0-1 0,-1 0 0,0 0 0,0-1 0,0-1 0,1 0 0,-1 0 0,-1-1 0,1 0 0,0 0 0,0-1 0,1-1 0,-1 0 0,-2-1 0,-2-2 0,11 3 0,0 1 0,-1 0 0,0 0 0,1 0 0,-1 0 0,1 1 0,-1-1 0,0 1 0,1 0 0,-1 0 0,0 0 0,1 1 0,-1-1 0,-4 1 2,-4 1 54,4 2-7,-21 11-23,23-9-28,2-1-1,3-4 4,0 1-1,0-1 0,0 0 0,1 1 1,-1-1-1,0 1 0,1-1 0,-1 1 1,1-1-1,-1 1 0,1-1 0,0 1 1,-1 0-1,1-1 0,0 1 1,0 0-1,0-1 0,0 1 0,1-1 1,-1 2-1,12 30-18,-9-28 9,14 29-11,2 0 0,2-1 0,5 4 20,74 93-43,-70-92 39,-1-1 4,71 85 0,-83-104 0,1-1 0,0-1 0,1 0 0,1-1 0,6 2 0,-22-14 0,1 0 0,-1 0 0,1-1 0,0 0 0,0 0 0,0-1 0,0 1 0,0-1 0,0 0 0,4 0 0,-7-1 0,-1 0 0,1 0 0,-1 0 0,0 0 0,1-1 0,-1 1 0,0 0 0,1-1 0,-1 1 0,0-1 0,1 0 0,-1 1 0,0-1 0,0 0 0,0 0 0,0 0 0,1 0 0,0-1 0,-1 0 0,0 0 0,0 0 0,0 0 0,1 0 0,-2 0 0,1 0 0,0 0 0,0 0 0,-1-1 0,1 1 0,-1 0 0,0-1 0,0 0 0,1-6 0,-1 0 0,-1-1 0,0 1 0,0 0 0,-1 0 0,0 0 0,-1 0 0,1 0 0,-2 0 0,1 0 0,-1 1 0,-1 0 0,0 0 0,0 0 0,-5-6 0,-14-15 0,-1 1 0,-1 1 0,-12-9 0,13 13 0,-16-17 0,-2 2 0,-2 2 0,-1 2 0,-16-7 0,57 38 0,-1-1 0,0 1 0,0 0 0,-1 0 0,1 0 0,-4 0 0,10 2 0,-1 1 0,0 0 0,0 0 0,0-1 0,0 1 0,0 0 0,0 0 0,1 0 0,-1 0 0,0 0 0,0 0 0,0 0 0,0 0 0,0 0 0,0 1 0,0-1 0,1 0 0,-1 1 0,0-1 0,0 0 0,0 1 0,1-1 0,-1 1 0,0-1 0,0 1 0,1-1 0,-1 1 0,0 0 0,1-1 0,-1 1 0,1 0 0,-1 0 0,1-1 0,-1 1 0,1 0 0,0 0 0,-1 0 0,1 0 0,0-1 0,0 1 0,0 0 0,-1 0 0,1 1 0,0 6 0,1 1 0,-1 0 0,1-1 0,1 1 0,0-1 0,0 1 0,1-1 0,-1 0 0,2 0 0,0 0 0,-4-6 0,12 24 0,0-1 0,1-1 0,2 0 0,0-1 0,1-1 0,2 0 0,0-1 0,1-1 0,7 4 0,46 39 0,3-4 0,5 0 0,-58-44 0,-12-7 0,1-1 0,0 0 0,8 3 0,-19-10 0,1 0 0,-1 1 0,1-1 0,-1 0 0,1 0 0,-1 1 0,1-1 0,0 0 0,-1 0 0,1 0 0,-1 0 0,1 0 0,0 0 0,-1 0 0,1 0 0,-1 0 0,1 0 0,0 0 0,-1 0 0,1-1 0,-1 1 0,3-9 0,-12-18 0,3 12 14,0-1-1,-2 1 0,0 0 1,0 1-1,-2 0 0,0 0 1,0 1-1,-10-9-13,-204-177 26,130 119-28,3-4-1,3-4 3,44 39 0,33 42 0,10 15 0,13 19 0,22 30 0,2-3 0,2 0 0,26 24 0,-35-44 0,2-1 0,1-2 0,2-1 0,2-1 0,-14-11 0,2-2 0,-1-1 0,2-1 0,0-1 0,1-1 0,0-1 0,1-1 0,-24-9 0,0 0 0,0 0 0,0-1 0,0 1 0,0-1 0,0 1 0,1-1 0,-1 0 0,0 0 0,0-1 0,0 1 0,0-1 0,0 1 0,0-1 0,0 0 0,0 0 0,0 0 0,-1 0 0,2-1 0,-1-1 0,0 1 0,0-1 0,0 0 0,0 0 0,0 0 0,-1 0 0,1 0 0,-1 0 0,0-1 0,0 1 0,0-1 0,-1 0 0,1 0 0,-1 0 0,1-3 0,0-1 0,0 0 0,-1 0 0,0 0 0,-1 0 0,0 1 0,0-1 0,-1 0 0,0 0 0,0 0 0,0 0 0,-1 1 0,-1-1 0,1 1 0,-3-6 0,-2-3 0,-1 1 0,0 0 0,-1 0 0,0 1 0,-1 0 0,-9-10 0,-19-16 0,-1 2 0,-2 2 0,-35-25 0,70 57 0,1 0 0,-1 0 0,0 1 0,-1 0 0,-2-1 0,8 3 0,0 1 0,0-1 0,0 1 0,0-1 0,0 1 0,0 0 0,0 0 0,0-1 0,0 1 0,0 0 0,0 0 0,0 0 0,0 0 0,0 0 0,0 1 0,0-1 0,0 0 0,0 0 0,0 1 0,0-1 0,0 0 0,0 1 0,0-1 0,0 1 0,0 0 0,0-1 0,0 1 0,1 0 0,-1-1 0,0 1 0,0 0 0,1 0 0,-1 0 0,1-1 0,-1 1 0,0 0 0,1 0 0,-1 1 0,0 1 0,1 0 0,-1 0 0,1 0 0,-1 0 0,1 0 0,0 1 0,0-1 0,1 0 0,-1 0 0,0 0 0,2 3 0,11 37 0,-11-38 0,22 53 0,3-2 0,2 0 0,3-2 0,3 0 0,-18-27 0,2-2 0,0 0 0,2-1 0,0-1 0,1-1 0,2-1 0,13 9 0,-35-28 0,0 0 0,1 0 0,0 0 0,0-1 0,-1 1 0,1-1 0,0 0 0,0 1 0,0-1 0,2 0 0,-5-1 0,1 0 0,-1 0 0,1 0 0,-1 0 0,1 0 0,-1 0 0,1 0 0,-1-1 0,1 1 0,-1 0 0,0 0 0,1 0 0,-1 0 0,1-1 0,-1 1 0,0 0 0,1-1 0,-1 1 0,1 0 0,-1 0 0,0-1 0,1 1 0,-1-1 0,0 1 0,1-1 0,-1 0 0,1-1 0,0 1 0,-1-1 0,0 0 0,1 0 0,-1 1 0,0-1 0,0 0 0,0 1 0,0-1 0,0-1 0,-3-36 0,-2 0 0,-1 1 0,-2-1 0,-2 1 0,-1 1 0,-3 0 0,0 1 0,-2 0 0,-16-24 0,16 30 0,10 17 0,-1 0 0,0 0 0,-2 0 0,8 11 0,0 1 0,0 0 0,-1 0 0,1-1 0,0 1 0,0 0 0,-1 0 0,1 1 0,-1-1 0,1 0 0,-2 0 0,2 0 0,1 1 0,-1 0 0,1 0 0,-1 0 0,1 0 0,-1 0 0,1 0 0,-1 0 0,1 0 0,-1 0 0,1 0 0,-1 0 0,1 0 0,-1 0 0,1 0 0,0 0 0,-1 0 0,1 1 0,-1-1 0,1 0 0,-1 0 0,1 1 0,-1-1 0,1 0 0,0 1 0,-1-1 0,1 0 0,0 1 0,-1-1 0,1 0 0,0 1 0,-1-1 0,1 1 0,0-1 0,0 1 0,0-1 0,-1 0 0,1 1 0,-1 5 0,0 1 0,1-1 0,0 0 0,0 1 0,0-1 0,1 1 0,0-1 0,0 0 0,0 1 0,1-1 0,0 0 0,2 10 0,9 43 0,2-2 0,3 0 0,2-1 0,3 0 0,2-2 0,3-1 0,30 44 0,-39-69 0,-18-27 0,-1 0 0,1 1 0,0-1 0,0 0 0,0 1 0,0-1 0,0 0 0,0 0 0,0 0 0,0 0 0,0 0 0,0 0 0,1 0 0,-1 0 0,0 0 0,1-1 0,-1 1 0,2 0 0,0-6 0,-2 1 0,-1 0 0,1 0 0,-1 0 0,1 0 0,-1-1 0,-1 1 0,1 0 0,-1 0 0,1 0 0,-1 0 0,-1-2 0,0-7 0,-17-93 0,-4 0 0,-24-57 0,47 161 0,0 0 0,-1 0 0,0 0 0,1 0 0,-1 1 0,0-1 0,0 0 0,0 1 0,0-1 0,0 1 0,0-1 0,0 2 0,0 0 0,1 0 0,-1 1 0,1-1 0,-1 0 0,1 0 0,0 1 0,-1-1 0,1 0 0,-1 1 0,1-1 0,-1 0 0,1 1 0,0-1 0,-1 1 0,1-1 0,0 1 0,0-1 0,-1 1 0,1-1 0,0 1 0,0-1 0,0 1 0,-1-1 0,1 1 0,0-1 0,0 1 0,0-1 0,0 1 0,0-1 0,0 1 0,0-1 0,0 1 0,0 0 0,-2 26 0,2 0 0,1 1 0,2-1 0,1 0 0,4 18 0,35 103 0,-28-97 0,11 17 0,-26-124 0,-9-70 0,7 0 0,4-1 0,10-37 0,-12 157 0,0 0 0,1 1 0,0-1 0,0 0 0,1 0 0,-1 1 0,2-1 0,-1 1 0,1-1 0,0 1 0,0 0 0,1 0 0,-1 0 0,1 1 0,1-1 0,-1 1 0,3-2 0,36-32 0,-2-3 0,-2-1 0,27-39 0,-56 69 0,0 7 0,-8 3 0,-10 0 0,-14 0 0,-8 3 0,0 0 0,-28 4 0,45-2 0,0 0 0,0 1 0,1 1 0,-1-1 0,1 2 0,-1 0 0,1 0 0,1 1 0,-5 6 0,15-12 0,0 1 0,0 0 0,0 0 0,0 0 0,0 0 0,0 0 0,1 0 0,-1 0 0,0 0 0,1 0 0,-1 0 0,1 0 0,-1 1 0,3-1 0,0 0 0,0 1 0,0-1 0,0 0 0,0 0 0,0 0 0,0-1 0,0 1 0,0-1 0,1 1 0,-1-1 0,0 1 0,0-1 0,1 0 0,3 1 0,36 8 0,-1-2 0,1-2 0,1-1 0,-1-3 0,41-3 0,-71 0 0,-4 1 0,0 1 0,0-1 0,0 1 0,0 1 0,3 0 0,-175-5 128,156 4-123,-1-1-1,1 1 1,-1 0 0,0 1-1,1 0 1,-1 1-1,1 0 1,0 0-1,-1 0 1,1 1 0,0 1-1,0-1 1,1 1-1,-1 1 1,1-1-1,0 1 1,0 0 0,0 1-1,1 0 1,0 0-1,0 0 1,1 1-1,-1 0 1,1 0 0,1 0-1,-1 1 1,1-1-1,0 2-4,4-9 0,0 0 0,0 1 0,-1-1 0,1 0 0,0 1 0,0-1 0,0 0 0,-1 1 0,1-1 0,0 0 0,0 1 0,0-1 0,0 1 0,0-1 0,0 0 0,0 1 0,0-1 0,0 1 0,0-1 0,0 0 0,0 1 0,0-1 0,0 0 0,0 1 0,0-1 0,1 1 0,-1-1 0,0 0 0,0 1 0,0-1 0,1 0 0,-1 0 0,0 1 0,13-3 0,17-16 0,0-7 0,-1-1 0,-2-1 0,0-2 0,16-16 0,78-74 0,-121 119 0,1 0 0,-1-1 0,0 1 0,1 0 0,-1-1 0,0 1 0,1 0 0,-1-1 0,1 1 0,-1 0 0,1 0 0,-1-1 0,1 1 0,-1 0 0,1 0 0,-1 0 0,1 0 0,-1 0 0,1 0 0,-1 0 0,1 0 0,10 7 0,-4 5 0,-5 1 0,-4-1 0,-1-7 0,-1-1 0,0 0 0,-1 0 0,1-1 0,-1 1 0,0-1 0,1 0 0,-1 0 0,-1-1 0,1 1 0,0-1 0,-2 0 0,-11 7 0,-8 3 0,1 1 0,0 1 0,2 2 0,0 0 0,-21 19 0,-78 97 0,114-122 0,17-21 0,9-6 0,-1 5 0,-28 19 0,-1-1 0,0-1 0,-1 0 0,1 0 0,-1-2 0,-13 3 0,-1-1 0,0-1 0,0-2 0,-13-1 0,-6-2 0,0-2 0,0-2 0,0-2 0,-13-5 0,47 9 0,1-1 0,-1 0 0,-6-4 0,3 1 0,0 1 0,-1 1 0,-6-1 0,18 6 0,11 6 0,15 6 0,1-2 0,1-1 0,1-2 0,-1 0 0,1-2 0,0 0 0,1-2 0,-1-1 0,0-1 0,1-1 0,19-3 0,-8-1 0,0-3 0,7-2 0,-28 5 0,-81 1 0,11 3 0,-1-3 0,1-3 0,0-2 0,1-2 0,-1-2 0,2-3 0,-2-3 0,48 15 0,-4 0 0,0-1 0,1 1 0,-1 0 0,0 1 0,0 0 0,-10 0 0,12 4 0,17 10 0,-6-8 0,1-1 0,0 0 0,0 0 0,0-1 0,1 1 0,-1-1 0,1 0 0,-1 0 0,1 0 1,0-1-1,-1 0 0,2 1 0,67 8-81,-27-4 33,-15-1 48,0 2 0,-1 1 0,1 2 0,-26-6 0,-13-3 0,-13-3 0,-58-14 0,0-4 0,-55-23 0,121 38 0,72 46 0,17 5 0,112 72 0,-158-96 0,0 2 0,-2 0 0,0 2 0,20 26 0,3 15 0,-3 3 0,26 51 0,-26-42 0,-40-66 0,6 4 0,-2 2 0,-2-3 0,-9-16 0,-1-4 0,-3-11 0,-5-21 0,-2 1 0,-33-104 0,34 121 0,9 18 0,0 0 0,0 0 0,0 0 0,0 0 0,0-1 0,0 1 0,0 0 0,0 0 0,0 0 0,-1 0 0,1 0 0,0 0 0,0 0 0,0 0 0,0 0 0,0 0 0,0 0 0,0 0 0,-1 0 0,1 0 0,0 0 0,0 0 0,0 0 0,0 0 0,0 0 0,0 0 0,-1 0 0,1 0 0,0 0 0,0 0 0,0 0 0,0 0 0,0 0 0,0 0 0,0 0 0,-1 0 0,1 0 0,0 0 0,0 0 0,0 0 0,0 0 0,0 1 0,0-1 0,0 0 0,0 0 0,0 0 0,0 0 0,0 0 0,-1 0 0,1 0 0,0 0 0,0 1 0,0-1 0,0 0 0,-3 16 0,3-15 0,-2 25 0,2 1 0,0 0 0,2 0 0,0-1 0,2 1 0,2 3 0,5 16 0,2-1 0,2 0 0,2 1 0,-13-34 0,1-1 0,0 1 0,1-1 0,0-1 0,0 1 0,1-1 0,1 0 0,0-1 0,0 1 0,-8-10 0,1 1 0,0 0 0,-1 0 0,1-1 0,0 1 0,-1 0 0,1-1 0,0 1 0,0-1 0,-1 1 0,1-1 0,0 1 0,0-1 0,0 0 0,0 1 0,0-1 0,0 0 0,0 0 0,-1 0 0,1 0 0,0 1 0,0-1 0,0 0 0,0-1 0,0 1 0,0 0 0,0 0 0,0 0 0,0-1 0,0 1 0,0 0 0,-1-1 0,1 1 0,0 0 0,0-1 0,0 1 0,-1-1 0,1 0 0,0 1 0,0-1 0,-1 0 0,1 1 0,-1-1 0,1 0 0,0 0 0,-1 1 0,0-1 0,1 0 0,-1-1 0,3-3 0,-1 0 0,0 0 0,0 0 0,0-1 0,-1 1 0,0-1 0,0 0 0,-1-2 0,1-16 0,-1 0 0,-1 0 0,-1 0 0,-2 0 0,-2-11 0,-13-39 0,-5-6 0,5 19 0,4 15 0,7 21 0,0 0 0,-2-21 0,10 46 0,-3-9 0,1 9 0,1 12 0,4 8 0,-3-19-1,0-1 1,1 1-1,-1 0 0,1 0 0,-1 0 0,1-1 0,-1 1 1,1 0-1,-1-1 0,1 1 0,0 0 0,-1-1 0,1 1 1,0-1-1,0 1 0,-1-1 0,1 1 0,0-1 0,0 0 1,0 1-1,-1-1 0,1 0 0,0 0 0,0 1 1,1-1-4,0 0 0,0 0 0,0-1 0,0 1 0,0 0 0,0-1 0,0 1 0,0-1 0,0 1 0,0-1 0,0 0 4,7-4-16,-1 0 0,0 0 0,0-1 0,4-4 16,2-3 0,0-1 0,0 0 0,-1-1 0,-1 0 0,-1-1 0,0 0 0,-1-1 0,7-16 0,-1-4 0,-2 0 0,-1-2 0,6-34 0,-12 49 0,1-1 0,6-12 0,-2 9 0,-3-1 0,0 0 0,-2 0 0,3-20 0,-6 31 0,1 3 0,3 2 0,4 3 0,4 2 0,-1 2 0,-15 6 0,0 0 0,0 0 0,-1 0 0,1 0 0,0 0 0,0 0 0,0 0 0,0 0-1,0 0 1,0 0 0,-1 0 0,1 0 0,0-1 0,0 1 0,0 0 0,0 0 0,0 0-1,0 0 1,0 0 0,0 0 0,0 0 0,0-1 0,0 1 0,-1 0 0,1 0 0,0 0 0,0 0-1,0 0 1,0 0 0,0-1 0,0 1 0,0 0 0,0 0 0,0 0 0,0 0 0,0 0 0,0 0-1,0-1 1,0 1 0,1 0 0,-1 0 0,0 0 0,0 0 0,0 0 0,0 0 0,0-1 0,0 1-1,0 0 1,0 0 0,0 0 0,0 0 0,1 0 0,-16-3 27,-25 2-8,0 1 1,0 2-1,1 1 1,-1 2-1,-4 3-19,-11 1 9,23-3-9,1 2 0,-9 3 0,11-2 0,1-1 0,-1-2 0,-2-1 0,-87 6 0,-48 5 0,153-14 0,0 0 0,0-2 0,0 0 0,0 0 0,0-1 0,0 0 0,0-2 0,0 1 0,1-2 0,-1 1 0,-5-4 0,11 4 0,4 2 0,1 0 0,-1 0 0,1 0 0,-1 0 0,1 1 0,-1-1 0,1 1 0,-1 0 0,0 0 0,1 0 0,-1 0 0,1 0 0,-1 0 0,1 1 0,-2 0 0,-16 2 0,-3 3 0,1-1 0,4-1 0,2-1 0,-3 0 0,1 1 0,-14-3 0,29-1 0,1 0 0,-1 0 0,0 1 0,1-1 0,-1 1 0,0-1 0,1 1 0,-1 0 0,1 0 0,-1 0 0,-1 2 0,-11 5 0,12 5 0,2 2 0,0-10 0,1-1 0,0 1 0,0-1 0,0 1 0,0 0 0,1-1 0,-1 1 0,1-1 0,0 0 0,1 1 0,-1-1 0,1 0 0,0 1 0,0-1 0,0 0 0,1 1 0,1 0 0,1 0 0,0 1 0,1-2 0,-1 1 0,1 0 0,0-1 0,3 2 0,1 0 0,67 44-21,-47-31-5,1 1 1,-2 1-1,-1 1 1,-1 2-1,17 18 26,-22-14-22,-2 1-1,0 1 1,-2 0-1,7 20 23,20 33-17,-43-80 17,0 0 0,0 0 0,0 0 0,1-1 0,-1 1 0,0-1 0,1 1 0,0-1 0,0 0 0,-1 0 0,1 0 0,0 0 0,2 0 0,-5-1 0,0-1 0,1 0 0,-1 0 0,0 0 0,0 0 0,0 0 0,0 0 0,0 1 0,0-1 0,0 0 0,1 0 0,-1 0 0,0 0 0,0 0 0,0 0 0,0 0 0,1 0 0,-1 0 0,0 0 0,0 0 0,0 0 0,0 0 0,1 0 0,-1 0 0,0 0 0,0 0 0,0 0 0,0 0 0,1 0 0,-1 0 0,0 0 0,0 0 0,0 0 0,0 0 0,0 0 0,1 0 0,-1 0 0,0 0 0,0 0 0,0 0 0,0-1 0,0 1 0,1 0 0,-1 0 0,0 0 0,0 0 0,0 0 0,0 0 0,0-1 0,0 1 0,0 0 0,0 0 0,0 0 0,0 0 0,0-1 0,1 1 0,-1 0 0,0 0 0,0 0 0,0 0 0,0-1 0,0 1 0,0 0 0,0 0 0,-4-10 0,4 9 0,-16-28 0,-1 1 0,-1 1 0,-1 0 0,-1 2 0,-12-11 0,16 17 0,-94-106 48,-44-53 32,151 172-80,2 4 0,0 1 0,1-1 0,-1 1 0,-1-1 0,1 1 0,0 0 0,0-1 0,0 1 0,-1 0 0,1 0 0,-1 0 0,1 0 0,-1 0 0,-1-1 0,3 2 0,0 0 0,-1-1 0,1 1 0,0 0 0,-1 0 0,1-1 0,0 1 0,-1 0 0,1 0 0,-1 0 0,1 0 0,-1 0 0,1-1 0,0 1 0,-1 0 0,1 0 0,-1 0 0,1 0 0,-1 0 0,1 0 0,-1 0 0,1 1 0,0-1 0,-1 0 0,1 0 0,-1 0 0,1 0 0,-1 1 0,0 0 0,1 0 0,-1-1 0,0 1 0,1 0 0,-1 0 0,1 0 0,0 0 0,-1 0 0,1 0 0,0 0 0,-1 0 0,1 0 0,0 0 0,0 0 0,0 0 0,0 0 0,0 0 0,0 0 0,0 0 0,0 0 0,0 0 0,8 29 0,3-4-16,1-1 0,2 0 0,0 0 0,14 16 16,18 19-64,12 11 64,-36-46 0,1 0 0,1-1 0,0-1 0,2-2 0,17 12 0,-2-9 0,1-1 0,1-3 0,20 7 0,-62-27 0,0 1 0,0-1 0,0 1 0,0-1 0,0 1 0,1-1 0,-1 0 0,0 0 0,0 0 0,0 0 0,0 1 0,0-2 0,1 1 0,-1 0 0,0 0 0,1 0 0,-2-1 0,1 0 0,0 0 0,0 0 0,-1 0 0,1 0 0,-1 0 0,1 0 0,-1 0 0,1 0 0,-1 0 0,1 0 0,-1 0 0,0 0 0,0 0 0,1 0 0,-1-1 0,0 1 0,0 0 0,0 0 0,0 0 0,-1 0 0,1 0 0,0-1 0,0 1 0,-1 0 0,1 0 0,-1 0 0,0-3 0,0-1 0,-1 1 0,1 0 0,-1-1 0,0 1 0,0 0 0,-2-2 0,-4-3 0,-1 0 0,0 1 0,0 0 0,-1 0 0,0 1 0,-1 0 0,-6-6 0,-362-282 0,375 291 0,-4-2 0,1 0 0,-1 0 0,-1 0 0,-1 0 0,10 6 0,0 0 0,-1 0 0,1-1 0,0 1 0,-1 0 0,1 0 0,0-1 0,-1 1 0,1 0 0,0 0 0,-1 0 0,1 0 0,-1 0 0,1 0 0,0 0 0,-1 0 0,1 0 0,-1 0 0,1 0 0,0 0 0,-1 0 0,1 0 0,-1 0 0,1 0 0,0 0 0,-1 0 0,1 0 0,0 1 0,-1-1 0,1 0 0,0 0 0,-1 0 0,1 1 0,0-1 0,-1 0 0,1 0 0,0 1 0,-1-1 0,1 0 0,0 1 0,0-1 0,0 0 0,-1 1 0,1-1 0,0 0 0,0 1 0,0-1 0,0 1 0,0-1 0,0 0 0,0 1 0,-1-1 0,1 1 0,0-1 0,0 0 0,1 1 0,-1-1 0,0 1 0,0-1 0,0 0 0,0 1 0,0-1 0,0 1 0,7 28 0,9 5 0,1 0 0,2-2 0,1 0 0,1-1 0,2 0 0,-20-28 0,22 30 0,1-1 0,1-1 0,2-2 0,1-1 0,2-1 0,0-1 0,2-3 0,0 0 0,2-2 0,32 14 0,-45-25 13,-23-11-11,0 1-1,0 0 0,0 0 0,0 0 0,0 0 0,0 0 1,0 0-1,0 0 0,0 0 0,0 0 0,0 0 0,0 0 1,0 0-1,0 0 0,0 0 0,1 0 0,-1 0 0,0 0 0,0 0 1,0 0-1,0-1 0,0 1 0,0 0 0,0 0 0,0 0 1,0 0-1,0 0-1,-32-20 69,12 9-55,-47-36-14,3-2 0,1-3 0,-36-42 0,57 50 0,33 33 0,-1 0 0,0 0 0,-1 1 0,0 0 0,-1 1 0,-11-7 0,23 16 0,0 0 0,0 0 0,0 0 0,0-1-1,-1 1 1,1 0 0,0 0 0,0 0 0,0 0 0,0 0-1,0 0 1,0 0 0,0 0 0,-1 0 0,1 0-1,0-1 1,0 1 0,0 0 0,0 0 0,0 0 0,0 0-1,-1 0 1,1 0 0,0 0 0,0 0 0,0 0-1,0 0 1,0 0 0,-1 0 0,1 0 0,0 0 0,0 0-1,0 0 1,0 1 0,0-1 0,0 0 0,-1 0-1,1 0 1,0 0 0,0 0 0,0 0 0,0 0 0,0 0-1,0 0 1,0 0 0,-1 1 0,1-1 0,0 0-1,0 0 1,0 0 0,0 0 0,0 0 0,0 0 0,0 1-1,0-1 1,0 0 0,0 0 0,0 0 0,0 0 0,4 13-27,11 15-42,17 18 39,1-1 0,3-1 0,1-2 0,2-2 0,3 0 30,-32-31 0,1 1 0,0-2 0,0 1 0,1-1 0,0-1 0,0 0 0,1-1 0,0-1 0,0 1 0,7 0 0,-20-6 0,1 0 0,-1 0 0,1 1 0,-1-1 0,1 0 0,0 0 0,-1 0 0,1 0 0,-1 0 0,1 0 0,-1 0 0,1-1 0,-1 1 0,1 0 0,-1 0 0,1 0 0,-1 0 0,1-1 0,-1 1 0,1 0 0,-1-1 0,1 1 0,-1 0 0,1-1 0,-1 1 0,1-1 0,0-1 0,-1 1 0,1 0 0,-1-1 0,1 1 0,-1-1 0,1 1 0,-1 0 0,0-1 0,0 1 0,0-1 0,0 1 0,0-1 0,0 1 0,0-1 0,0 1 0,0 0 0,-1-1 0,1 1 0,-1-1 0,1 1 0,-1 0 0,1-1 0,-1 1 0,0 0 0,0 0 0,0-1 0,-30-39 0,23 32 0,-38-42 103,-49-40-103,37 37 25,-20-20-25,11 12 0,-47-58 0,172 199-25,-24-33-40,17 18 65,-39-50-6,2 0-1,-1-1 1,2-1 0,0 0 0,0-1-1,9 4 7,-12-9 0,-12-6 0,0 0 0,0 0 0,0 0 0,0 0 0,1 0 0,-1 0 0,0 0 0,0 1 0,0-1 0,1 0 0,-1 0 0,0 0 0,0 0 0,0 0 0,1 0 0,-1 0 0,0-1 0,0 1 0,0 0 0,1 0 0,-1 0 0,0 0 0,0 0 0,0 0 0,0 0 0,1 0 0,-1 0 0,0 0 0,0-1 0,0 1 0,0 0 0,0 0 0,1 0 0,-1 0 0,0-1 0,0 1 0,0 0 0,0 0 0,1-2 0,-1 0 0,1-1 0,-1 1 0,1 0 0,-1 0 0,0-1 0,0 1 0,0 0 0,0-1 0,-1 1 0,1 0 0,-1 0 0,1-1 0,-1 1 0,0 0 0,0 0 0,0 0 0,0 0 0,0 0 0,0 0 0,-29-45 0,27 43 0,-22-29 0,-2 2 0,-12-11 0,13 16 0,1-2 0,2 0 0,1-2 0,-19-31 0,41 60 0,-1 1 0,1-1 0,0 1 0,-1-1 0,1 0 0,-1 1 0,1-1 0,0 0 0,-1 1 0,1-1 0,0 0 0,0 0 0,0 1 0,0-1 0,0 0 0,0 0 0,0 1 0,0-1 0,0 0 0,0 0 0,0 1 0,0-2 0,7 1 0,-5 1 0,15-4 0,-1-1 0,0 0 0,1-2 0,-2 0 0,1 0 0,7-7 0,-8 6 0,-1 0 0,1 1 0,0 0 0,1 1 0,-1 1 0,1 1 0,0 0 0,0 1 0,14 1 0,0 2 0,-1 1 0,1 1 0,-1 2 0,12 3 0,25 3 0,-47-9 0,-44-3 30,5-1 3,0 2 0,0 0-1,-8 1-32,10 4 0,0 0 0,0 1 0,0 1 0,1 1 0,-1 0 0,2 1 0,-1 1 0,-11 8 0,6-4 0,0-1 0,-1-1 0,-1-1 0,-7 2 0,2-8 0,25-5 0,13 0 0,4 4 0,-1 9 0,-3 2 0,-6-9 0,0 1 0,-1 0 0,0-1 0,0 1 0,0 0 0,-1 0 0,0 0 0,0 0 0,0 4 0,2 12 0,5 10 0,1-1 0,13 30 0,-16-47 0,0-1 0,1 1 0,1-1 0,0-1 0,0 0 0,2 0 0,6 7 0,-5-9-21,-4-6-8,-8-7-2,-10-15-12,8 14 39,-49-68 4,-3 3 0,-47-45 0,93 104 0,5 6 0,0-1 0,0 1 0,0-1 0,0 1 0,-1 0 0,0 1 0,0-1 0,0 1 0,0 0 0,0 0 0,-2 0 0,7 3 0,-1 0 0,1 0 0,0 0 0,-1 0 0,1 0 0,0-1 0,-1 1 0,1 0 0,0 0 0,-1 0 0,1 0 0,0 0 0,-1 0 0,1 0 0,0 1 0,0-1 0,-1 0 0,1 0 0,0 0 0,-1 0 0,1 0 0,0 0 0,0 1 0,-1-1 0,1 0 0,0 0 0,0 0 0,-1 1 0,1-1 0,0 0 0,0 0 0,0 1 0,-1-1 0,1 0 0,0 0 0,0 1 0,0-1 0,0 0 0,0 1 0,0-1 0,-1 0 0,1 0 0,0 1 0,0-1 0,6 19 0,29 41 0,2-2 0,3-2 0,5 3 0,-12-15 0,-18-25 0,26 37 0,2-3 0,42 40 0,-64-72 0,-13-12 0,0-1 0,1-1 0,0 1 0,0-1 0,7 3 0,-10-8 0,-5-7 0,-7-8 0,5 12 0,-12-21 0,0 1 0,-2 0 0,0 1 0,-6-4 0,-73-73 0,28 31 0,-11-19 0,-36-36 0,98 110 0,15 11 0,0 1 0,0-1 0,-1 0 0,1 0 0,0 1 0,0-1 0,0 0 0,0 1 0,0-1 0,0 0 0,0 0 0,0 1 0,-1-1 0,1 0 0,0 1 0,0-1 0,1 0 0,-1 1 0,0-1 0,0 0 0,0 1 0,0-1 0,0 0 0,0 1 0,0-1 0,0 0 0,0 0 0,1 1 0,-1-1 0,0 0 0,18 36 0,8 12 0,1 6 0,-12-20 0,2-1 0,2-1 0,21 29 0,-28-47 0,0-1 0,1 0 0,7 4 0,2 4 0,0 0 0,7 11 0,-35-41 0,-49-71 0,-82-75 0,-24-13 0,142 147 0,291 326 0,-259-292 0,12 14 0,1-1 0,1-2 0,1 0 0,2-2 0,16 9 0,-33-25 0,-13-6 0,0 0 0,0 0 0,0 0 0,0 0 0,0 0 0,0 0 0,0 0 0,1 0 0,-1 0 0,0 0 0,0 0 0,0 0 0,0-1 0,0 1 0,0 0 0,0 0 0,0 0 0,1 0 0,-1 0 0,0 0 0,0 0 0,0 0 0,0 0 0,0 0 0,0 0 0,0 0 0,0 0 0,0-1 0,0 1 0,0 0 0,0 0 0,0 0 0,0 0 0,1 0 0,-1 0 0,0 0 0,0 0 0,0-1 0,0 1 0,0 0 0,0 0 0,0 0 0,0 0 0,0 0 0,0 0 0,0 0 0,-1-1 0,1 1 0,0 0 0,0 0 0,0 0 0,0 0 0,0 0 0,0 0 0,0 0 0,0 0 0,0 0 0,0-1 0,0 1 0,0 0 0,0 0 0,0 0 0,-1 0 0,1 0 0,0 0 0,-4-7 0,-1 0 0,1 0 0,-2 1 0,1 0 0,-1 0 0,0 0 0,-1-1 0,-19-19 0,-1-5 0,-21-24 0,-7-2 0,-82-88 0,21 22 0,104 113 0,12 10 0,0 0 0,0 0 0,0 0 0,0 0 0,0 0 0,0 0 0,0 0 0,0 0 0,0 0 0,0 0 0,0 0 0,-1 0 0,1 0 0,0 0 0,0 0 0,0 0 0,0 0 0,0 0 0,0 0 0,0 0 0,0 0 0,0 0 0,0 0 0,0 0 0,0 0 0,-1 0 0,1 0 0,0 0 0,0 0 0,0 0 0,0 0 0,0 0 0,0 0 0,0 0 0,0 0 0,0 0 0,0 0 0,0 0 0,0 0 0,0 0 0,0 0 0,0 0 0,0 0 0,0 1 0,0-1 0,0 0 0,-1 0 0,1 0 0,0 0 0,0 0 0,0 0 0,0 0 0,0 0 0,0 0 0,0 0 0,0 0 0,0 0 0,0 0 0,0 1 0,0-1 0,1 0 0,-1 0 0,0 0 0,0 0 0,4 12 0,-4-12 0,14 27 0,1-1 0,1 0 0,1-1 0,15 15 0,1 5 0,17 20 0,4-3 0,55 52 0,131 102 0,-238-214 0,0 0 0,0-1 0,-1 1 0,1 0 0,0-1 0,-1 0 0,1 1 0,0-1 0,0 0 0,0 0 0,0 0 0,1 0 0,-1 0 0,0 0 0,0-1 0,1 1 0,-1-1 0,0 0 0,0 1 0,3-1 0,3-8 0,-1-9 0,-6 13 0,-1 0 0,0 0 0,0 1 0,0-1 0,0 0 0,0 0 0,-1 1 0,0-1 0,0 0 0,0 1 0,0-1 0,-1 1 0,1-1 0,-1 1 0,0 0 0,0-1 0,-1 1 0,-6-11 0,-1 2 0,0-1 0,-5-3 0,-72-76 0,4-4 0,-53-81 0,97 116 0,16 25 0,-1 0 0,-1 2 0,-31-31 0,45 55 0,7 6 0,-1-1 0,1 1 0,0-1 0,0 1 0,0-1 0,1-1 0,-3-3 0,0-5 0,3-3 0,3 16 0,0 0 0,1 0 0,-1 0 0,0 0 0,1 0 0,-1 0 0,1 0 0,-1 0 0,1 0 0,0 0 0,-1 0 0,1 0 0,0 1 0,0-1 0,-1 0 0,2 0 0,1-1 0,-1 1 0,0 0 0,0 0 0,1 0 0,-1 0 0,0 0 0,1 0 0,-1 1 0,1-1 0,-1 1 0,1-1 0,-1 1 0,1 0 0,0 0 0,44 4 0,-25-2 0,-3-1 0,-4 1 0,0-2 0,0 1 0,0-2 0,2 0 0,-10-1 0,-1 1 0,1-1 0,0 0 0,-1 0 0,1-1 0,-1 1 0,0-1 0,0-1 0,0 0 0,0 1 0,3-4 0,-9 7 0,0 0 0,0 0 0,0 0 0,1 0 0,-1-1 0,0 1 0,0 0 0,0 0 0,1 0 0,-1 0 0,0-1 0,0 1 0,0 0 0,0 0 0,0 0 0,0-1 0,1 1 0,-1 0 0,0 0 0,0 0 0,0-1 0,0 1 0,0 0 0,0 0 0,0-1 0,0 1 0,0 0 0,0 0 0,0-1 0,0 1 0,0 0 0,0 0 0,0-1 0,0 1 0,0 0 0,0 0 0,0 0 0,-1-1 0,1 1 0,0 0 0,0 0 0,0 0 0,0-1 0,0 1 0,-1 0 0,1 0 0,0 0 0,0 0 0,0-1 0,0 1 0,-1 0 0,1 0 0,0 0 0,0 0 0,-1 0 0,1 0 0,0 0 0,0 0 0,0 0 0,-1 0 0,1-1 0,0 1 0,0 0 0,-1 0 0,-19-4 0,15 4 0,-33-8 0,-23-1 0,-28-4 0,79 10-21,7 2-1451,5 1-5522,1-1 3505,8-1 809,-11 2 1742,16-2-1515</inkml:trace>
  <inkml:trace contextRef="#ctx0" brushRef="#br0" timeOffset="19123.816">889 466 4224,'-17'-5'52,"1"0"357,1 0 1,-1 0 0,1-2 0,-8-5-410,19 10 131,0 0 0,1 0 0,-1-1 0,1 0 0,0 1 0,0-1 0,0-1 0,0 1 1,0 0-1,1-1 0,-1 1 0,1-1 0,0 0 0,0 0 0,0 0 0,1 0 0,-1 0 0,1 0 0,-1-4-131,1 0 192,0-1 0,-2 1 0,1 0 0,-1 0 0,-1-2-192,3 7 56,0 1 0,0-1 0,-1 0 0,0 1 0,1-1 0,-1 1 0,0 0 0,0 0 0,0 0 0,0 0 0,-1 0 0,1 0 0,-1 0 0,1 0 0,-1 1 0,-2-2-56,4 3 12,0 0 0,-1 0 0,1-1 0,-1 1 0,1 0 0,0 0 0,-1 0 0,1 1 0,0-1 0,-1 0 0,1 0 0,0 1 0,-1-1 0,1 1 0,0-1 0,0 1 0,-1-1 0,1 1 0,0 0 0,0 0 0,0-1 0,0 1 0,0 0 0,0 0 0,0 0 0,0 0 0,0 0 0,0 0 0,1 1 0,-1-1 0,0 0 0,1 0 0,-1 1 0,1-1 0,0 0 0,-1 1-12,-2 5 42,0 1-1,1-1 1,0 1-1,0 0 1,0 3-42,1 26 138,2-18 215,0-30-263,0 0 0,1 1 0,0-1 1,1-1-91,6-38 215,-9 47-177,0-1 0,0 1-1,0 0 1,0-1 0,-1 1-1,1 0 1,-1-1 0,0 1 0,0 0-1,0 0 1,0 0 0,-1 0-1,0-1-37,0 2 79,-1-1-1,0 1 0,1-1 0,-1 1 0,0 0 1,0 0-1,0 0 0,0 1 0,-1-1 0,1 1 1,0-1-1,-1 1 0,1 0 0,-1 1 1,1-1-1,-1 1 0,0-1 0,1 1 0,-1 0 1,1 0-1,-1 1 0,0-1 0,1 1 1,-2 0-79,3 0 11,1 0 0,-1 0 0,1 0 1,-1 0-1,1 0 0,0 0 1,0 1-1,-1-1 0,1 0 0,0 1 1,0-1-1,0 1 0,0-1 0,1 1 1,-1 0-1,0-1 0,1 1 1,-1 0-1,1-1 0,-1 1 0,1 0 1,0 1-12,-1 2 27,1-1 0,0 1 0,0 0 0,0-1-1,0 1 1,1-1 0,0 0 0,0 1 0,1 0-27,1 7 43,-2-12-41,-1 0 0,0 0-1,0 0 1,0 0 0,0 0 0,0 0 0,0 0 0,0 0 0,0-1-1,0 1 1,0 0 0,0 0 0,0 0 0,0 0 0,0 0 0,0 0-1,0 0 1,0 0 0,0 0 0,1 0 0,-1 0 0,0 0 0,0 0-1,0 0 1,0 0 0,0 0 0,0 0 0,0 0 0,0 0 0,0 0-1,0 0 1,0 0 0,1 0 0,-1 0 0,0 0 0,0 0 0,0 0-1,0 0 1,0 0 0,0 0 0,0 0 0,0 0 0,0 0 0,0 0-1,0 0 1,0 0-2,5-9 39,2-3-9,-2 0 0,0 0 0,0 0 0,-1 0 1,0-4-31,-3 14 3,0-1 1,-1 1 0,1-1 0,-1 0-1,0 1 1,0-1 0,0 0 0,0 1-1,0-1 1,0 1 0,-1-1 0,0 0 0,1 1-1,-1-1 1,0 1 0,0 0 0,0-1-1,0 1 1,-1 0 0,1-1 0,-1 1-1,1 0 1,-1 0 0,0 0 0,0 0 0,0 1-1,0-1 1,0 0 0,-1 0-4,1 2 21,1-1 0,-1 1-1,1-1 1,-1 1 0,0 0 0,1-1 0,-1 1 0,0 0 0,1 0 0,-1 0-1,0 0 1,1 1 0,-1-1 0,1 0 0,-1 1 0,0-1 0,1 1 0,-1-1-1,1 1 1,-1 0 0,1 0 0,-1 0 0,1-1 0,0 1 0,-1 1-1,1-1 1,0 0 0,0 0 0,0 0 0,-1 1-21,-16 20-995,5-3-3521,4-3-284,0 0 2304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5:1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65 869 2688,'42'0'640,"-33"0"235,-9 0 959,-4 2 150,-8 4-92,1 0-1,1 1 1,-10 7-1892,18-12 746,2-2-84,0 0-22,0 0 0,6-18-423,1 0 1,0 1 0,2 0 0,0 0 0,1 1-1,1 0 1,2-2-218,28-45 246,101-191 671,-118 216-782,1 1-1,3 2 0,0 1 0,2 1 0,8-5-134,-1 0 225,-22 23-127,-9 10-47,0-2 1,0 1-1,0-1 0,-1 0 0,0 0 1,1-2-52,3-4 110,-6 10-92,-1 1 88,-12 20 129,-40 55-211,29-44 28,1 0 0,-1 6-52,-41 71 230,-24 25-230,26-40 69,0 7 293,-37 85-362,93-174 51,-1 0 0,0 0-1,0 0 1,-1-1 0,0 0-1,-1 0 1,1 0 0,-5 2-51,12-34 128,7 7-69,2 0-1,0 0 1,1 1 0,5-6-59,17-24-1,2-5 64,3 2 0,8-5-63,37-47 24,10-20 82,22-14-106,-68 83 64,-2-2 0,5-12-64,-42 53 0,-8 13 0,0 0 0,0 0 0,-1 0 0,1 0 0,0 0 0,0 0 0,0 0 0,0-1 0,0 1 0,0 0 0,0 0 0,-1 0 0,1 0 0,0 0 0,0 0 0,0 0 0,0 0 0,0 0 0,0 0 0,0 0 0,0 0 0,0 0 0,0-1 0,-1 1 0,1 0 0,0 0 0,0 0 0,0 0 0,0 0 0,0 0 0,0 0 0,0 0 0,0-1 0,0 1 0,0 0 0,0 0 0,0 0 0,0 0 0,0 0 0,0 0 0,0-1 0,0 1 0,0 0 0,-11 9 0,11-8 0,-54 51 0,3 3 0,2 2 0,-12 20 0,-7 21 0,-40 75 0,53-71 0,29-51 0,-2-2 0,-2-1 0,-17 19 0,47-67 0,0 0 0,0 0 0,0 0 0,0 0 0,0 0 0,0 0 0,0 0 0,0 0 0,0 0 0,0-1 0,0 1 0,0 0 0,0 0 0,0 0 0,-1 0 0,1 0 0,0 0-1,0 0 1,0 0 0,0 0 0,0 0 0,0 0 0,0 0 0,0 0 0,0 0 0,0 0 0,0 0 0,0 0 0,0 0 0,0 0 0,0 0 0,0 0 0,0 0 0,-1 0 0,1 0 0,0-1 0,0 1 0,0 0-1,0 0 1,0 1 0,0-1 0,0 0 0,0 0 0,0 0 0,0 0 0,0 0 0,0 0 0,0 0 0,0 0 0,-1 0 0,1 0 0,0 0 0,0 0 0,0 0 0,0 0 0,0 0 0,2-12-3,7-17 30,16-19 19,2 2 1,12-16-47,-1 4 13,60-98-2,7 4 0,99-107-11,-150 207 56,-37 37-44,-1-1 1,0 0 0,-1-2-1,5-8-12,-19 24 0,-8 7 0,-11 14 0,-74 90 63,5 5 0,-13 30-63,79-114 2,-146 233 106,112-174-88,-40 76-20,137-221 0,71-141-1,-52 86 24,-46 93 61,-11 13-80,0 0-1,0 0 1,0 0 0,0-1 0,-1 1-1,2-4-3,-3 6 5,-1 2 1,-1 0 0,1 0 0,0 1 0,-1-1 0,1 0 0,-1 0 0,1 0 0,-1 0 0,0 1 0,1-1 0,-1 0 0,0 0 0,0 0 0,1 0 0,-1 0 0,0 0 0,0 0-6,0 1 0,0 0 1,0 0-1,0 0 0,0 0 0,-1 0 1,1 0-1,0 0 0,0 0 1,0 0-1,0 0 0,0 0 1,0 0-1,0 0 0,0 0 1,0 0-1,0 0 0,0 0 0,0 0 1,-1 0-1,1 0 0,0 0 1,0 0-1,0 0 0,0 0 1,0 0-1,0 0 0,0 0 0,0 0 1,0 0-1,0 0 0,0 0 1,0 0-1,-1 0 0,1 0 1,0 0-1,0 0 0,0 0 1,0 0-1,0 0 0,0 0 0,0 0 1,0 0-1,0 0 0,0 0 1,0 0-1,0-1 0,0 1 1,0 0-1,0 0 0,0 0 0,0 0 1,0 0-1,0 0 0,0 0 1,0 0-1,0 0 0,0 0 1,0 0-1,0 0 0,0-1 1,0 1-1,0 0 0,0 0 0,0 0 1,0 0-1,0 0 0,0 0 1,0 0-1,0 0 0,0 0 0,-6 7 6,-5 13-12,-6 12 6,-2-1 0,-18 25 0,-6 9 0,2 4 0,3 1 0,-9 29 0,41-86 3,0-1-1,-1 1 0,-2 3-2,0-2 15,6-11 70,-8 9-64,-8 6-21,2-1 0,17-17 0,0 1 0,0-1 0,-1 0 0,1 1 0,0-1 0,0 0 0,0 0 0,-1 1 0,1-1 0,0 0 0,0 0 0,0 1 0,-1-1 0,1 0 0,0 0 0,-1 0 0,1 0 0,0 1 0,0-1 0,-1 0 0,1 0 0,0 0 0,-1 0 0,1 0 0,0 0 0,-1 0 0,1 0 0,0 0 0,-1 0 0,1 0 0,0 0 0,-1 0 0,1 0 0,0 0 0,-1 0 0,1 0 0,0 0 0,-1-1 0,1 1 0,0 0 0,0 0 0,-1 0 0,1 0 0,0-1 0,0 1 0,-1 0 0,1 0 0,0-1 0,0 1 0,0 0 0,-1 0 0,1-1 0,0 1 0,0 0 0,0-1 0,0 1 0,0 0 0,0-1 0,-1 1 0,1 0 0,0-1 0,0 1 0,-5-25 0,5 22 0,-6-37 0,1 0 0,3 0 0,2-39 0,2 13 7,-4-1 1,-2 0-1,-6-19-7,11 114 91,0-1 0,-2 15-91,-1 9 52,1 24-52,2 69 0,0-123 2,4 50 103,7 32-105,-10-87 37,2 19 37,-1-31-46,-2-20-18,-1 12-10,3-57 0,-2-1 0,-4 1 0,-2-2 0,2 42 3,-4-32 38,2-1 1,2-1 0,3-26-42,1 17 0,-1 39 0,0 20 0,-1 7 0,-9 78 0,1 81 0,10-116 0,1 0 0,2 0 0,2 0 0,6 18 0,-10-56 0,5 21 0,-5-20 0,-2-12 0,-10-41 0,6 26 0,0 0 0,0-12 0,-16-286 128,23 257-128,-1 31 0,5 47 0,2 19 0,-3 5 0,-2 0 0,-2 1 0,-2 0 0,-2-1 0,0 0 0,2 1 0,2-1 0,2 0 0,2 6 0,-5-45 0,-1 0 0,1 0 0,0-1 0,0 1 0,0 0 0,0 0 0,0-1 0,0 1 0,1-1 0,-1 1 0,1-1 0,0 1 0,1-1 0,0 1 0,1-1 0,-1 0 0,0 0 0,1 0 0,0 0 0,-1 0 0,1-1 0,0 0 0,0 0 0,1 1 0,0-1 0,0 0 0,0-1 0,0 1 0,-1-1 0,1 0 0,0-1 0,0 1 0,0-1 0,0 0 0,-1 0 0,1 0 0,0-1 0,-1 1 0,1-1 0,-1 0 0,0 0 0,0-1 0,0 0 0,0 1 0,0-1 0,0-1 0,-3 4 0,4-5 7,1 1 0,-1-1 1,0 0-1,-1 0 0,1-1 0,-1 1 0,0-1 0,0 0 0,2-5-7,-1 0 11,2 1 0,0 0-1,0 0 1,1 1 0,0-1-1,7-4-10,-14 12 0,0 1 0,0 0 0,0-1 0,1 1 0,-1 0 0,1 0 0,-1 0 0,1 0 0,-1 0 0,1 0 0,-1 0 0,1 0 0,0 1 0,-1-1 0,1 0 0,0 1 0,6-2 0,35-24 54,-1-1-1,33-28-53,-181 144 75,5 5-1,-23 33-74,115-117 0,35-64 0,-12 34 0,1 2 0,1-1 0,0 2 0,1 0 0,10-6 0,-4 1 0,-20 20 0,0-1-1,0 0 1,0 0-1,-1 0 1,1 0-1,-1-1 0,0 1 1,0-1-1,1-1 1,31-53 27,-34 58-25,0-1 0,0 1 0,0 0 0,0 0 0,0 0 0,0 0 0,0 0 0,1-1 0,-1 1 0,0 0 0,0 0 1,0 0-1,0 0 0,0-1 0,0 1 0,0 0 0,0 0 0,0 0 0,0 0 0,0-1 0,0 1 0,0 0 0,0 0 1,0 0-1,0 0 0,-1-1 0,1 1 0,0 0 0,0 0 0,0 0 0,0 0 0,0 0 0,0-1 0,0 1 0,0 0 1,-1 0-1,1 0 0,0 0 0,0 0 0,0 0 0,0 0-2,-77-85 21,51 58-21,-1 1 0,-1 1 0,-11-6 0,2 6 107,23 21-86,1 5-21,10 4 0,8 4 0,5 7 0,0 0 0,0 0 0,2-1 0,0-1 0,0 0 0,2-1 0,-1 0 0,7 3 0,18 13 0,2-2 0,29 14 0,17 6 0,-80-42 0,-8-3 0,-9-3 0,-10-4 0,0-2 0,0 0 0,1-2 0,0 0 0,1-1 0,0 0 0,0-2 0,-3-4 0,-9-7 0,2-2 0,0-2 0,2 0 0,-4-8 0,17 22 0,12 9 0,4 4 0,11 4 0,19 11 0,134 62 0,-156-70 0,-9-6 0,-1-1 0,1 1 0,-1-1 0,1 1 0,0 0 0,-1-1 0,1 1 0,-1 0 0,0-1 0,1 1 0,-1 0 0,1 0 0,-1-1 0,0 1 0,0 0 0,0 0 0,1-1 0,-1 1 0,0 0 0,-1 2 0,0 0 0,0 0 0,0 0 0,0-1 0,0 1 0,-1 0 0,1-1 0,-1 1 0,0-1 0,0 0 0,0 0 0,0 1 0,-1-1 0,-2 3 0,0 0 0,0-1 0,0 0 0,-1 0 0,0 0 0,0 0 0,-53 22 0,30-14 0,0 2 0,-9 6 0,30-15 0,0 0 0,0 1 0,1 0 0,-1 0 0,1 1 0,1 0 0,-1 0 0,1 0 0,-4 8 0,4-2 0,7 1 0,-1-13 0,1 0 0,-1-1 0,1 1 0,-1 0 0,1-1 0,-1 1 0,1-1 0,-1 1 0,1-1 0,-1 1 0,1-1 0,0 1 0,-1-1 0,1 0 0,0 1 0,-1-1 0,1 0 0,0 1 0,17-1 0,-14-1 0,-1 0 0,0 0 0,1-1 0,-1 1 0,0-1 0,0 1 0,0-1 0,0 0 0,0 0 0,-1-1 0,1 1 0,-1-1 0,2 0 0,2-5 0,0 0 0,0 0 0,5-10 0,-4 0 0,-9 11 0,0 4 0,-3-26 0,0 0 0,1 0 0,2 0 0,1 0 0,3-27 0,1 43 0,-10 42 0,4-21 0,0 1 0,1 0 0,1-1 0,-1 1 0,1 0 0,1 0 0,0 0 0,0 0 0,0 0 0,1-1 0,1 1 0,1 7 0,0-13 0,0-10 0,0-10 0,-2-8 0,-2-1 0,-1 1 0,0-1 0,-2 1 0,-3-7 0,1 1 0,2 0 0,0 0 0,2-6 0,1 18 0,-3 81 0,4-51 0,2 1 0,0 0 0,0 0 0,1-1 0,1 1 0,-1-1 0,2 0 0,5 10 0,11 30 0,-23-60-2751,2 6 1742,-1-1 0,1 1 0,0-1-1,0 1 1,0 0 0,0-1-1,0 1 1,1-1 0,0 1 0,-1 0-1,1-1 1,1 1 0,0-3 1009,6-10-5120</inkml:trace>
  <inkml:trace contextRef="#ctx0" brushRef="#br0" timeOffset="935.128">434 555 10112,'8'-14'134,"-4"6"530,1 1 1,0-1-1,1 0 0,-1 1 1,6-4-665,13-14 490,-1-1 1,-1 0 0,-1-2-1,16-28-490,-6 0 619,-2-1-1,4-15-618,8-35 768,-41 105-640,0 2 0,-25 36 81,8-15-12,17-21-196,0 0 1,0 0-1,0 0 1,0 0 0,1 0-1,-1 0 1,0 0-1,0 0 1,0 0-1,0 0 1,0 0-1,0 0 1,0 0-1,0 0 1,0 0 0,0 0-1,0 0 1,0 0-1,0 1 1,0-1-1,0 0 1,0 0-1,0 0 1,0 0 0,0 0-1,0 0 1,0 0-1,0 0 1,0 0-1,0 0 1,0 0-1,1 0 1,-1 0-1,0 0 1,0 0 0,0 0-1,0 0 1,0 0-1,0 0 1,0 0-1,0 1 1,0-1-1,0 0 1,0 0 0,-1 0-1,1 0 1,0 0-1,0 0 1,0 0-1,0 0 1,0 0-1,0 0 1,0 0 0,0 0-1,0 0-1,12 0 21,-1 0 1,-7-3 63,7-19-17,-9 20-23,21-20-9,-22 22-33,-1-1 0,1 1-1,-1 0 1,1-1 0,-1 1-1,0 0 1,1-1 0,-1 1-1,1-1 1,-1 1 0,0-1-1,1 1 1,-1-1 0,0 1-1,0-1 1,1 1 0,-1-1-1,0 1 1,0-1 0,0 0-1,0 1 1,1-1 0,-1 1-1,0-1 1,0 0 0,0 1-1,0-1 1,-1 1 0,1-1-1,0 1 1,0-1 0,0 0-1,0 1 1,-1-1 0,1 1-1,0-1-2,-1 0 9,-1 1 0,1-1 0,-1 1 0,1-1 0,0 1 0,-1 0 0,1-1 0,-1 1-1,1 0 1,-1 0 0,1 0 0,-1 0 0,1 0 0,-1 0 0,1 1 0,-1-1 0,1 0-1,-1 1-8,-2 0 38,-1 1 0,1-1 0,1 1 0,-1 0 0,0 0 0,0 0-1,1 1 1,-1-1 0,1 1 0,0 0 0,0 0 0,-1 1-38,-34 43 258,30-35-224,-5 5 51,1 1 1,1 0-1,1 1 0,1 0 1,0 0-1,0 7-85,15-37 10,0 1 0,1 0 0,1 0 0,0 1 0,1-1-10,8-11 78,-9 10-72,0-1 1,-1 0-1,1-3-6,-1 3 36,0-1 1,1 1-1,2-2-36,7-4 21,-13 15-10,-7 7 18,-16 15 59,-31 28 40,12-17 375,9-7-3395,-15 17 2892,32-27-12586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5:25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426 879 8192,'-2'-43'1177,"-2"0"1,-2 0-1,-2 1 1,-2 0 0,-9-23-1178,10 40 186,2 9 425,1 0 0,-3-15-611,18 111 230,-4-1 0,-5 44-230,1-17 308,6 20-308,-3-77 90,19 143 225,-19-179-117,-3-28-34,-8-64 469,-4 0 0,-12-43-633,-5-29 420,-26-208 966,53 354-1324,-1 9-17,-1 4-30,0 1 0,0 0 0,1 0 0,1 0 0,0 0 0,0 1 0,0 1-15,3 69 62,-1-62-58,5 66 79,4-1 0,8 22-83,41 162 184,-42-195-172,-4-23 10,-13-49-21,0 0 0,0 1 0,0-1 0,0 0 1,0 0-1,1 0 0,-2 0 0,1 0 0,0 1 0,0-1 1,0 0-1,0 0 0,0 0 0,0 0 0,0 1 1,0-1-1,0 0 0,0 0 0,0 0 0,0 0 0,0 0 1,0 0-1,0 1 0,0-1 0,-1 0 0,1 0 0,0 0 1,0 0-1,0 0 0,0 0 0,0 0 0,0 0 1,-1 0-1,1 0 0,0 0 0,0 1 0,0-1 0,0 0 1,0 0-1,-1 0 0,1 0 0,0 0 0,0 0 0,0 0 1,0 0-1,-1 0 0,1 0 0,0 0 0,0 0 0,0-1 1,0 1-1,0 0 0,-1 0 0,1 0 0,0 0 1,0 0-1,0 0 0,0 0 0,0 0-1,-9-3 37,5-3-37,0 0 0,1 0 0,0 0 0,0 0 0,0 0 0,1-1 0,0 0 0,0 1 0,-1-8 0,-9-46 0,4-1 0,1-1 0,4 1 0,2-4 0,-3-49 0,1 52 0,1 4 0,-2-1 0,-3 1 0,-3 0 0,-2-3 0,6 48 14,3 19 21,0 29 50,3-28-69,-1 105 37,5-1 0,6 6-53,-6-73 0,3 0 0,1-1 0,3 0 0,1-1 0,2 0 0,2-1 0,2-1 0,4 4 0,-22-42 0,0-1 0,1 0 0,-1 0 0,1 0 0,-1-1 0,1 1 0,-1 0 0,1 0 0,0 0 0,-1 0 0,1 0 0,0-1 0,0 1 0,-1 0 0,1-1 0,0 1 0,0 0 0,0-1 0,1 1 0,-2-2 0,1 0 0,-1 0 0,1 0 0,-1 0 0,1 0 0,-1 0 0,1 0 0,-1 0 0,0 0 0,0-1 0,0 1 0,0 0 0,1 0 0,-2 0 0,1 0 0,0 0 0,0 0 0,0-1 0,-2-54 0,-2 0 0,-3 0 0,-3-3 0,-40-167 0,42 192 0,-69-258 0,51 197 0,22 82 3,1 0 18,0 1 0,-1 0-1,-1-1 1,0 2 0,-4-8-21,9 18 1,-1 0 1,1 0-1,-1 0 0,0 0 1,1 0-1,-1 1 1,0-1-1,0 0 0,0 0 1,1 0-1,-1 1 0,0-1 1,0 0-1,0 1 1,0-1-1,-1 1-1,2 0 0,-1 0 0,0 0 0,1 1 0,-1-1 0,1 1 0,-1-1 0,1 0 0,-1 1 0,1-1 0,-1 1 0,1-1 0,0 1 0,-1-1 0,1 1 0,0 0 0,-1-1 0,1 1 0,0-1 0,0 1 0,-1 0 0,1-1 0,0 1-1,0 0 1,0-1 0,0 1 0,0 0 0,0-1 0,0 1 0,0 0 0,0 0 0,-2 24 0,0 0 0,2 1 0,1-1 0,1 1 0,3 14 0,8 32 0,10 27 0,79 230 0,-60-205 0,-38-110 0,0-1 0,-1 1 0,-1 0 0,0 0 0,0 7 0,-4-79 0,-2 1 0,-3 0 0,-4-8 0,-42-170 0,48 214 0,-29-99 0,15 56 0,-10-66 0,29 127 0,4 11 0,4 17 0,3 34 0,-3 1 0,-2 0 0,-2 48 0,-1-12 0,-3-91 0,0 0 0,1 0 0,0 0 0,-1 0 0,1 0 0,1-1 0,-1 1 0,1 0 0,0-1 0,0 1 0,0-1 0,0 0 0,1 1 0,-3-5 0,0 0 0,0 0 0,0 1 0,1-1 0,-1 0 0,0 0 0,0 0 0,0 1 0,0-1 0,1 0 0,-1 0 0,0 0 0,0 1 0,0-1 0,1 0 0,-1 0 0,0 0 0,0 0 0,1 0 0,-1 0 0,0 0 0,0 0 0,1 1 0,-1-1 0,0 0 0,0 0 0,1 0 0,-1 0 0,0 0 0,0 0 0,1 0 0,-1 0 0,0-1 0,0 1 0,1 0 0,-1 0 0,0 0 0,0 0 0,0 0 0,1 0 0,-1 0 0,0-1 0,0 1 0,1 0 0,-1 0 0,0 0 0,0 0 0,0-1 0,0 1 0,1 0 0,6-17 0,-6 14 0,8-28 0,-1-1 0,-2 0 0,0-1 0,-3 1 0,-1-1 0,-1-14 0,-3-16 0,-2 0 0,-13-58 0,6 74 43,7 33-22,0-1 1,1 0-1,1-3-21,1 7-85,3 12 163,3 9-18,4 12 36,4 21 135,-3 0-1,-1 0 1,-2 1-1,-2 1 0,-2 34-230,-3-143 96,-4 1 0,-2 0 0,-3 0 0,-3-4-96,10 61 6,0 7 8,0 20 30,2 31 20,2-10-64,-1 80 0,-3-89 0,0-6 0,1 0 0,1 0 0,2 2 0,0-26-2,0-6-1,1-10 30,-1-29 26,-2 0 0,-2 0 1,-1 0-1,-5-15-53,3 34 4,0 0 0,-2 0 0,-1 1 0,-1 0 0,-9-18-4,14 31 1,8 22-1,-1-1 0,-1 1 0,0 0 0,0 1 0,10 51 0,-4-38 0,2 0 0,0-1 0,2 0 0,1 0 0,1-2 0,13 18 0,-21-36 0,-3-9 0,-2-10 0,-1 12 0,2-34 0,-3 0 0,0-1 0,-3 1 0,-1 0 0,-7-28 0,-16-26 0,-6-27 0,33 112 0,0 0 0,0 1 0,0-1 0,-1 0 0,0 1 0,0-1 0,0 0 0,2 4 0,0 0 0,0-1 0,-1 1 0,1 0 0,0-1 0,0 1 0,-1 0 0,1 0 0,0-1 0,0 1 0,-1 0 0,1 0 0,0 0 0,-1-1 0,1 1 0,0 0 0,-1 0 0,1 0 0,0 0 0,-1 0 0,1 0 0,0 0 0,-1 0 0,1 0 0,-1 0 0,1 0 0,0 0 0,-1 0 0,1 0 0,-1 0 0,0 1 0,0 0 0,1-1 0,-1 1 0,0 0 0,1 0 0,-1 0 0,0-1 0,1 1 0,-1 0 0,1 0 0,-1 0 0,1 0 0,0 0 0,-1 0 0,1 1 0,-6 16 0,1 0 0,1 0 0,0 1 0,2 0 0,0-1 0,1 17 0,1-51 0,1 1 0,-1 0 0,0 0 0,-2-4 0,2 19 0,0 0 0,0 0 0,0 0 0,0-1 0,0 1 0,0 0 0,0 0 0,0 0 0,0-1 0,0 1 0,0 0 0,0 0 0,0 0 0,0-1 0,-1 1 0,1 0 0,0 0 0,0 0 0,0-1 0,0 1 0,0 0 0,-1 0 0,1 0 0,0 0 0,0 0 0,0 0 0,-1-1 0,1 1 0,0 0 0,0 0 0,0 0 0,-1 0 0,1 0 0,0 0 0,0 0 0,0 0 0,-1 0 0,1 0 0,0 0 0,0 0 0,0 0 0,-1 0 0,1 0 0,0 0 0,-12 8 0,-8 18 0,9-7 0,2 0 0,0 1 0,2-1 0,0 2 0,-3 12 0,-2 9 0,-5 17 0,4 0 0,1 0 0,1 25 0,11-62 0,0-22 0,0 0 0,0 0 0,0 1 0,0-1 0,0 0 0,0 0 0,0 0 0,0 1 0,0-1 0,0 0 0,0 0 0,0 0 0,0 1 0,0-1 0,0 0 0,0 0 0,0 0 0,0 1 0,0-1 0,0 0 0,0 0 0,1 0 0,-1 0 0,0 1 0,0-1 0,0 0 0,0 0 0,0 0 0,0 0 0,1 0 0,-1 0 0,0 1 0,0-1 0,0 0 0,0 0 0,1 0 0,-1 0 0,0 0 0,0 0 0,0 0 0,1 0 0,-1 0 0,0 0 0,0 0 0,0 0 0,1 0 0,-1 0 0,0 0 0,0 0 0,0 0 0,1 0 0,-1 0 0,0 0 0,0 0 0,0 0 0,1-1 0,1-1 0,0-1 0,0 0 0,0 0 0,0 0 0,0 0 0,-1 0 0,1 0 0,-1-1 0,0 1 0,0 0 0,0-2 0,11-46 0,-10 39 0,15-69 0,2 0 0,14-25 0,-32 103 0,0-17 0,-1 20 0,0-1 0,0 1 0,0 0 0,0-1 0,0 1 0,0 0 0,0-1 0,0 1 0,0 0 0,0-1 0,0 1 0,0 0 0,0-1 0,0 1 0,-1 0 0,1-1 0,0 1 0,0 0 0,0-1 0,-1 1 0,1 0 0,0 0 0,0-1 0,-1 1 0,1 0 0,0 0 0,-1 0 0,1-1 0,0 1 0,-2 1 0,1-1 0,-1 1 0,1-1 0,-1 1 0,1 0 0,0 0 0,-1-1 0,1 1 0,0 0 0,0 0 0,0 0 0,-1 1 0,1-1 0,0 0 0,1 0 0,-1 1 0,0-1 0,0 0 0,0 1 0,1-1 0,-1 1 0,1-1 0,-19 43 0,15-33 0,-11 32 0,2 0 0,2 1 0,1 1 0,3 0 0,0 21 0,7-66 0,0 0 0,0 0 0,0 0 0,0 0 0,0 0 0,0 0 0,0 0 0,0 0 0,0 0 0,0 0 0,0 0 0,0 0 0,1 0 0,-1 0 0,0 1 0,0-1 0,0 0 0,0 0 0,0 0 0,0 0 0,0 0 0,0 0 0,0 0 0,0 0 0,0 0 0,0 0 0,0 0 0,0 0 0,0 0 0,0 0 0,0 0 0,5-11 0,3-18 0,2-26 0,-3-1 0,-1-36 0,3-22 0,-27 164 0,-33 161 0,26-148 0,23-58 0,0 0 0,0 0 0,0 0 0,1 0 0,-1 1 0,1-1 0,0 0 0,1 1 0,0-1 0,-1 1 0,2 4 0,0 6 0,1-16 0,3-6 0,4-10 0,-3 6 0,38-69 0,44-61 0,-63 107 0,0 0 0,25-22 0,-39 43 15,-2 0-1,0-1 0,0 0 0,-2-1 0,1 0 1,-2 0-1,0-1 0,0 1 0,-1-2-14,-2 28 3,0 1 1,2-1-1,-1 0 0,1 0 0,1-1 0,0 1 1,1-1-1,6 8-3,13 14 27,1-2 0,4 2-27,12 13 27,0 15 272,-41-59-193,-7-26-50,-2 0-1,-1 0 1,-1 1-1,-1 0 1,-2-3-56,-16-26 96,4 7-86,-21-30-10,31 59 0,13 15 0,1 0 0,-1 1 0,0-1 0,0 0 0,0 1 0,0-1 0,0 0 0,0 1 0,0-1 0,0 1 0,0-1 0,0 1 0,0 0 0,-1-1 0,2 2 0,0-1 0,-1 0 0,1 0 0,-1 0 0,1 0 0,-1 0 0,1 0 0,-1 0 0,1 1 0,0-1 0,-1 0 0,1 0 0,0 1 0,-1-1 0,1 0 0,0 0 0,-1 1 0,1-1 0,0 0 0,-1 1 0,1-1 0,0 1 0,0-1 0,-1 0 0,1 1 0,0-1 0,0 1 0,0-1 0,0 1 0,0-1 0,0 0 0,-1 1 0,1-1 0,0 1 0,0-1 0,0 1 0,0-1 0,1 1 0,-1-1 0,4 22 0,10 10 0,1 0 0,1-2 0,2 0 0,1 0 0,1-2 0,1-1 0,8 12 0,55 69 0,-79-96 0,-8-7 0,-6-4 0,-178 24 22,136-17 8,1 3 1,0 1-1,-13 7-30,-30 8 15,88-26-15,-19 2 0,139-42 0,-66 20 0,0-1 0,1-4 0,97-41 0,-147 64 0,0 1 0,1 0 0,-1 0 0,0 0 0,1-1 0,-1 1 0,1 0 0,-1 0 0,0 0 0,1 0 0,-1 0 0,1 0 0,-1 0 0,1 0 0,-1 0 0,0 0 0,1 0 0,-1 0 0,1 0 0,-1 0 0,1 0 0,-1 1 0,0-1 0,1 0 0,-1 0 0,1 1 0,-1 0 0,1 0 0,-1 0 0,0 0 0,0 0 0,1 0 0,-1 0 0,0 0 0,0 0 0,0 0 0,0 1 0,0-1 0,-1 0 0,1 0 0,0 1 0,-1 0 0,1-1 0,-1 1 0,0 0 0,0 0 0,0-1 0,1 1 0,-2 0 0,1-1 0,0 1 0,0-1 0,0 1 0,-1-1 0,1 0 0,-1 0 0,1 1 0,-1-1 0,1 0 0,-1 0 0,0 0 0,0-1 0,0 1 0,-44 13 0,31-10 0,-215 47 0,219-48 0,0-1 0,0 0 0,0-1 0,0 0 0,0-1 0,0 0 0,0 0 0,0-2 0,-11-1 0,22 3 0,0 0 0,0 0 0,0 0 0,0 0 0,0 0 0,0-1 0,-1 1 0,1 0 0,0 0 0,0 0 0,0 0 0,0 0 0,0 0 0,0 0 0,0 0 0,-1 0 0,1-1 0,0 1 0,0 0 0,0 0 0,0 0 0,0 0 0,0 0 0,0 0 0,0-1 0,0 1 0,0 0 0,0 0 0,0 0 0,0 0 0,0 0 0,0-1 0,0 1 0,0 0 0,0 0 0,0 0 0,0 0 0,0 0 0,0-1 0,0 1 0,0 0 0,0 0 0,0 0 0,0 0 0,1 0 0,-1 0 0,0 0 0,0-1 0,0 1 0,0 0 0,0 0 0,0 0 0,0 0 0,0 0 0,1 0 0,-1 0 0,0 0 0,0 0 0,0 0 0,0 0 0,0 0 0,1-1 0,-1 1 0,9-5 0,-9 4 0,14-5 0,0 1 0,0 0 0,1 1 0,0 0 0,0 1 0,0 1 0,0 0 0,8 1 0,26-4 0,153-34 0,-189 35 0,-30 8 0,-17 5 0,1-2 0,-1-2 0,-1-1 0,1-1 0,-1-3 0,-9-1 0,36-1 0,10-10 0,3-5 0,-1 0 0,-2 5-512,-2 11 221,0 0 1,0 1-1,0-1 0,1 0 0,-1 0 0,0 1 0,1-1 0,-1 0 0,0 1 1,1-1-1,-1 1 0,1-1 0,-1 1 0,1-1 0,-1 1 0,1-1 0,-1 1 0,1-1 291,2-1-1910,7-10-9247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5:35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14 532 6656,'0'0'661,"0"0"214,0 0 533,-1-3 106,-3-7-84,3 7-44,1 3-84,0-2-150,-2-2-972,1 0 0,-1 0 0,1 0 0,1 0 0,-1 0 0,0-1 0,1 1 0,0 0 0,0 0 0,0 0 0,1-1 0,0 1 0,-1 0 0,2-3-180,0 3 81,0 1 0,0-1 0,0 0 0,1 1 0,-1 0-1,1-1 1,0 1 0,0 0 0,0 1 0,0-1-1,1 0 1,-1 1 0,1 0 0,-1 0 0,3-1-81,5-5 142,0 0 0,0-1 0,0 0 0,-1 0 0,-1-1-1,1-1 1,5-9-142,-3 6 116,1-4-96,-1 7 32,2 0 25,1 0-55,-12 9 84,-3 2 22,-12 17 22,-48 94-22,57-105-92,-1 0 12,-17 6-26,9-6-22,15-15 0,15-18 0,3 0 0,7-8 0,20-25 0,-36 44 11,-11 14 0,-3 4 3,-18 24 50,4-5-36,15-20-28,0 1 0,0-1 0,1 0 0,-2 1 0,1-1 0,0 0 0,0 0 0,0 0-1,0 1 1,-1-1 0,1-1 0,-1 1 0,1 0 0,-1 0 0,-1 0 0,-1 1 23,-2 1 62,-5-1-64,13-11-21,2-5 0,10-2 0,-8 7 0,0 0 0,-1-1 0,0 0 0,0 0 0,-1 0 0,0 0 0,-1-1 0,2-4 0,1 1 0,0-1 0,1 1 0,8-13 22,-44 32 84,21-4-106,5-1 0,1 0 0,0 1 0,0-1 0,-1 1 0,1 0 0,0 0 0,0 0 0,0 0 0,0 0 0,0 0 0,0 0 0,1 1 0,-1-1 0,0 1 0,-4 1 12,0 0 0,0-1 0,-1 1 0,1-1 0,0-1 0,-1 1 0,1-1 0,-1-1 0,0 1 0,1-1 0,-7 0-12,-27 2 18,35 0 67,17-9-63,8-7-22,1 2-1,6-2 1,-2 2-4,-11 5 13,1 0-1,0 1 1,10-2-9,-23 7 106,-2 3 1,-7 11-86,1-4-10,-1 0 0,0-1-1,0-1 1,-1 1 0,0-1-1,-7 5-10,-12 6 32,0-1 0,-6 1-32,33-18 0,0 0 0,0 0 0,0 0 0,0 0 0,0 0 0,0 0 0,0 0 0,1 0 0,-1 0 0,0 0 0,0 0 0,0 0 0,0 0 0,0 0 0,0 1 0,0-1 0,0 0 0,0 0 0,0 0 0,0 0 0,0 0 0,0 0 0,0 0 0,0 0 0,0 0 0,0 0 0,0 0 0,0 0 0,0 0 0,0 0 0,0 1 0,0-1 0,0 0 0,0 0 0,0 0 0,0 0 0,0 0 0,0 0 0,0 0 0,0 0 0,0 0 0,0 0 0,0 0 0,0 0 0,0 0 0,0 0 0,0 0 0,0 1 0,0-1 0,0 0 0,0 0 0,0 0 0,12 0 0,17-3 0,-17 1 0,-7 2 0,1-1 0,-1 0 0,0-1 0,0 1 0,0-1 0,0 0 0,-1 0 0,1 0 0,2-3 0,11-2 0,1 3 0,-1 0 0,-4-3 22,-9 5 63,5-3-64,5-1-21,1 2 0,-2 1 0,-14 2 0,1 1 0,-1 0 0,1 0 0,-1 0 0,1 0 0,-1 0 0,1 0 0,-1 0 0,1 0 0,-1 0 0,1 0 0,-1 1 0,1-1 0,-1 0 0,0 0 0,1 0 0,-1 0 0,1 1 0,-1-1 0,1 0 0,-1 1 0,0-1 0,1 0 0,1 5 0,1 0 0,-1-1 0,0 1 0,0 0 0,-1 1 0,0-1 0,0 0 0,1 5 0,1 7 0,5 34 7,-2 1 1,-2 0-1,-3 47-7,1-85 238,1-26-141,2-21-48,5-100 335,-7 115-306,1 1 0,0-1 0,6-14-78,-12 44 14,1-8-4,1 0 1,-1 1-1,1-1 1,-1 1-1,1-1 0,0 1 1,1-1-1,-1 1 0,1-1 1,0 1-1,1 3-10,-2 0 0,-11-18 0,-14-10 0,0 1 0,-1 2 0,-15-9 0,31 22 0,-3-1 0,0-2 0,-3 1 0,-3 4 0,45 27 0,21 26 0,-38-41 6,-2-2 19,0 0 1,-1 0-1,1 1 0,1 4-25,0 0 21,8-2-21,-51-21 128,21 4-85,0 1 0,0-2-1,-8-4-42,3-4 21,12 10 0,1 0 1,0 0-1,-1 1 1,-4-2-22,0 2 21,36 3-21,-16 1 0,-1 1 0,1 0 0,-1 0 0,5 1 0,6 6 0,0 0 0,0 1 0,9 6 0,-13-5 0,-2 0 22,-49-18 84,18 4-106,-6-2 0,1-1 0,0-1 0,0-1 0,1 0 0,-6-5 0,12 5 12,4 1 17,-1 1 0,-1 1 0,1 0 0,-13-3-29,41 12 0,16 7 0,-8 5 0,-2 0 0,0 1 0,0 1 0,2 4 0,14 12 0,-33-30 0,0 0 0,0 0 0,0-1 0,0 1 0,0-1 0,1 0 0,-1 0 0,1-1 0,0 1 0,9 1 0,0 0 0,0-2 0,5 1 0,-10-3 0,-13-9 0,1 6 0,1 0 0,-1 1 0,1-1 0,-1 1 0,0-1 0,-1 1 0,1 0 0,0 0 0,-1 1 0,0-1 0,0 1 0,-11-9 0,-92-76 0,95 78 0,-1-3 0,2-2 0,4 0 0,4-1 0,3 14 0,-1 1 0,1-1 0,0 0 0,0 1 0,0-1 0,0 0 0,0 1 0,0-1 0,0 0 0,1 1 0,-1-1 0,0 1 0,0-1 0,0 0 0,1 1 0,-1-1 0,0 0 0,1 1 0,-1-1 0,6-4 0,-1 1 0,1 0 0,0 0 0,0 0 0,4-1 0,28-19 0,-29 15 0,-6 5 0,1 1 0,0 0 0,-1 0 0,1 0 0,1 0 0,-1 1 0,0 0 0,1-1 0,4 0 0,-4 0 0,1 0 0,0 1 0,0 0 0,0 0 0,1 0 0,-1 1 0,0 0 0,1 0 0,3 0 0,-1 1 0,-1-1 0,0 0 0,0-1 0,1 0 0,-1 0 0,0-1 0,3-1 0,0 3 0,-10 1 0,-1 1 0,1-1 0,-1 1 0,1-1 0,-1 1 0,1 0 0,-1-1 0,0 1 0,1 0 0,-1-1 0,0 1 0,0 0 0,1-1 0,-1 1 0,0 0 0,0 0 0,0 0 0,1 15 0,0-1 0,-1 1 0,-1 0 0,0 0 0,-1-1 0,-3 8 0,2-2 0,2-8 0,1 3 0,0-1 0,0-2 0,-4 4 0,-2 1 0,1-1 0,1-2 0,4-5 22,0-8 42,0-2-150,0 0-42,0 0 0,0 0 0,0 0 0,0 0 0,0 0 0,0 0 0,0 0 0,0 0 0,0 2 22,0 9 84,0 3 22,-7-29-26,4 11 15,0-1 0,1 0 0,-1 0 0,1 0-1,1 0 1,-1 0 0,1 0 0,0 0-1,0-1 1,0 1 0,1 0 11,8-46-235,-6 38 214,-1 0-64,3-4 63,-1 1 22,-1 1 0,-1 0 0,-1 3-21,0 9-86,0 2 1,1-6 84,-13 11 22,10-3 0,0 1 0,0-1 0,1 0 0,-1 1 0,0 0 0,1-1 0,-1 1 0,1 0 0,0-1 0,-2 3 0,-2 4 0,-1 0 0,-1 0 0,0-1 0,0 0 0,0 0 0,-5 3 0,-4 6 0,-4 8 0,17-17 0,1-1 0,-27 62 0,-3 5 0,4-36 0,10-14 0,-43 61 0,44-68 0,13-13 0,0 0 0,1 0 0,-1 0 0,0 1 0,1 0 0,0 0 0,0 0 0,-2 2 0,-4 9 0,3-3 0,4-5 0,10-20 0,20-45 0,-17 34 0,0 1 0,11-13 0,17-19 0,-28 37 0,-10 13 0,-1 0 0,10-16 0,0 0 0,2 0 0,12-16 0,-15 22 0,-10 11 0,-5 11 0,-10 12 0,-4 11-274,14-20-199,-1 0 1,0 0-1,0 0 0,-2-1 0,1 0 0,-1 0 0,-3 1 473,10-9-4757,2-1-4693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5:38.7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94 440 3584,'3'-1'272,"-1"-1"0,1 0 0,-1 1 0,0-1 0,0-1 0,0 1 0,0 0 0,0 0 0,0-1 0,0 1 0,-1-1 0,1 1 0,-1-1 0,0 0 0,0 0 0,0 1 0,0-1 0,0 0 0,-1 0 0,1 0 0,-1 0 0,0 0 0,0 0 0,0 0-272,0-14 703,-1 1 0,0 0 0,-2-1 0,0-1-703,-1-10 921,-10-36 826,11 52-1437,0-1-1,0 0 1,1 1-1,0-1 1,1 0 0,1 0-1,0 0 1,2-12-310,0 11 422,-1 1 1,0 0-1,-1-9-422,0 13 269,0 6-56,0 3-42,0 0 42,0 0-64,0 2-21,2 20 99,0 0-1,2-1 0,3 14-226,5 30 89,-8-32-85,0 3 120,8 30-124,-1-11 289,-7-32 79,0-1-1,4 7-367,-8-29 13,0 0-1,1 0 0,-1 1 0,0-1 0,0 0 1,0 1-1,0-1 0,0 0 0,0 1 1,0-1-1,0 0 0,0 1 0,0-1 0,0 1 1,0-1-1,0 0 0,0 1 0,0-1 1,0 0-1,0 1 0,0-1 0,0 0 1,0 1-1,-1-1 0,1 0 0,0 0 0,0 1 1,0-1-1,-1 0 0,1 1 0,0-1 1,0 0-1,-1 0 0,1 0 0,0 1 0,-1-1 1,1 0-1,0 0 0,0 0 0,-1 0 1,1 1-1,0-1 0,-1 0 0,1 0 0,0 0 1,-1 0-1,1 0 0,-1 0 0,1 0 1,0 0-1,-1 0 0,1 0-12,-17-3 367,16 3-474,-84-19 107,68 13 0,5-3 0,6-1 22,4 6 63,-2-5-42,2 4 42,-7-5-64,9 10-21,-1 0 0,1-1 0,0 1 0,-1-1 0,1 1 0,0-1 0,-1 1 0,1-1 0,0 1 0,-1-1 0,1 1 0,0-1 0,0 0 0,0 1 0,-1-1 0,1 1 0,0-1 0,0 1 0,0-1 0,0 0 0,0 1 0,0-1 0,0 0 0,2-2 5,1-1 0,-1 1 0,0 0 0,1 0 0,0 0 0,0 0 0,0 0 0,0 0 0,0 1 0,0 0-1,1 0 1,-1-1 0,2 1-5,2-2 9,0 0 1,0 1-1,1 0 0,-1 0 0,1 1 0,-1 0 0,3 0-9,28-3-2,-22 5 5,0-2 0,0 0 0,-1-1 0,1 0 0,-1-1 0,1-1 0,-2 0 0,15-8-3,-25 11 85,10-3-60,-10 4 27,-1 2-2,27-6-28,-5-1 128,-23 33 63,-2-21-204,-1 0 1,0 0-1,-1 0 0,1 0 1,-1 0-1,0 0 1,-1-1-1,1 1 0,-1-1 1,0 0-1,-1 1 1,1-2-1,-5 6-9,-9 10 25,-1-1-1,-14 11-24,22-21 0,-7 2 53,14-9-47,-1 1 0,0-1 0,1 1 0,-1-1-1,1 1 1,0 0 0,0 0 0,0 0 0,-2 3-6,-4 8 0,2-2 0,-4-4 0,10-8 0,1 1 0,0-1 0,0 0 0,0 0 0,0 1 0,-1-1 0,1 0 0,0 0 0,0 0 0,0 0 0,-1 1 0,1-1 0,0 0 0,0 0 0,-1 0 0,1 0 0,0 0 0,0 0 0,-1 0 0,1 0 0,0 1 0,0-1 0,-1 0 0,1 0 0,0 0 0,0 0 0,-1 0 0,1-1 0,0 1 0,0 0 0,-1 0 0,1 0 0,0 0 0,0 0 0,-1 0 0,1 0 0,0 0 0,0-1 0,-1 1 0,1 0 0,0 0 0,0 0 0,0 0 0,-1-1 0,1 1 0,0 0 0,0 0 0,0 0 0,0-1 0,0 1 0,-1 0 0,1 0 0,0-1 0,0 1 0,0 0 0,0 0 0,0-1 0,0 1 0,0 0 0,0-1 0,0 1 0,2-10 0,0 4 0,-1 0 0,0 0 0,-1-1 0,1 1 0,-1 0 0,0-1 0,-1-5 0,-1 3 0,-1 0 0,1 0 0,-2 0 0,1 0 0,-1 1 0,-4-8 0,-6-9 22,13 23 84,1 2-298,0 0-1258,0 0-2497,0 0-9023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5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3112 6400,'-2'-8'-104,"-1"0"683,3 11 703,2 1-909,-1 0 1,0 1 0,-1-1-1,1 0 1,-1 0 0,0 1-1,0-1 1,0 0 0,0 3-374,-1-6 49,1 0 1,0 0 0,-1-1 0,1 1 0,0 0 0,-1 0-1,1 0 1,-1 0 0,0-1 0,1 1 0,-1 0 0,1-1-1,-1 1 1,0 0 0,0-1 0,1 1 0,-1-1 0,0 1-1,0-1 1,0 1 0,1-1 0,-1 0 0,0 1 0,0-1-1,0 0 1,0 0 0,0 1 0,0-1 0,0 0 0,0 0-1,0 0 1,0 0 0,0 0 0,0-1 0,0 1 0,1 0-1,-1 0 1,-1-1-50,-1 0 77,0-1-1,1 1 0,-1-1 1,0 0-1,1 0 1,0 0-1,-1 0 0,1-1 1,-2-1-77,1-1 83,-1-1 0,1 0-1,0 1 1,0-1 0,0 0 0,1-1 0,0 1 0,0 0-1,1-1 1,0 1 0,0-1 0,0-4-83,-4-20 265,4 30-252,1-1 0,-1 0 0,0 1 1,0-1-1,0 1 0,0-1 0,0 1 1,0 0-1,0-1 0,0 1 0,0 0 1,-1 0-1,1 0 0,0 0 0,-1 0 1,1 0-1,-1 0 0,1 1 0,-1-1 1,0 0-14,-38-12 158,25 9-69,-163-59 806,128 43-297,33 12-556,-2-10-42,-28-29 128,-2 3 0,-44-32-128,88 74 0,-28-23 0,3-2 128,13 9-128,11 10 4,1 0-1,1-1 0,0 1 0,0-1 0,1 0 0,0 0 0,-2-7-3,3 11 85,-51-66-64,25 16-21,-11-3 128,31 46-128,4-1 0,-5-1 0,-12-19 128,9 18-128,0 3 0,-3 6 0,0-1 0,4-7 0,-3-2 0,-1 0 0,3 1 0,-2 1 0,-1 3 0,1 2 0,2 2 0,-1-4 0,-3 0 0,3 1 0,3-2 0,-1-2 0,-1-1 0,5 3 0,3-1 0,-1 1 0,0 3 22,3 5 63,-1-7-64,1-1-21,-1 1 0,0-2 0,-3-2 0,3-2 0,3-40 0,1 41 0,-1 0 0,-1 0 0,0 0 0,-1 0 0,-5-15 0,6 20 0,-1 1 0,2 0 0,-1 0 0,1-1 0,1 1 0,0 0 0,0 0 0,1-1 0,1 1 0,1-6 0,0-1 0,0 0 0,-1 0 0,-1-7 0,1-31 0,2 2 0,3-1 0,2 1 0,16-48 0,21-30 0,-36 95 0,13-23 0,-9 21 0,15-32 0,10-13 0,-29 62 0,16-34 0,6-20 0,-31 69 0,1 0 0,0 0 0,0 0 0,0 1 0,1-1 0,2-2 0,8-11 0,-4 4 0,16-19 107,-11 13-100,-1-1 0,0 0 0,4-13-7,-17 35 3,-1-1 0,1 1-1,-1-1 1,1 0-1,-1 0 1,0 1-1,1-1 1,-1 0-1,0 0 1,0 1-1,1-1 1,-1 0-1,0 0 1,0 0-1,0 0 1,0 1 0,0-1-1,0 0 1,0 0-1,0 0 1,-1 0-3,2-4 50,11-15-26,-9 17-24,-1-1 0,1 0 0,0 1 0,0-1 0,0 1 0,0 0 0,2-1 0,6-7 0,40-50 128,-36 39-73,16-18 18,2-3-73,-15 21-4,-12 18 7,-1 2 20,9-3 30,-3 2-16,29-20-21,-23 9-16,2-3 0,17-13 0,-25 23 0,18-14 96,1 1 0,1 2 0,17-7-96,-34 18 25,1 1 0,0 1 0,1 0 0,-1 1 0,1 1 0,0 0 0,0 1 0,0 1-1,0 1-24,-4 0-2453,-1 0-9301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4:1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1997 108 1792,'9'8'1336,"13"18"11803,-13-14-10435,-1 0-5078,1-2 2493,0 0 0,0-1-1,1 0 1,1 0 0,-1-1 0,10 5-119,33 27 353,-26-12-118,0 0 0,-2 2 0,0 3-235,1 1 427,1-2-1,19 18-426,-2-12 319,-29-25-224,0 0-1,0 1 1,-1 0-1,-1 1 1,0 1 0,-1 0-1,1 3-94,2 5 149,-7-14-127,-6-8 84,0 0 1,7 9-86,4 6-21,-5 1 0,-2-8 22,-4-6 63,-1 7-64,0 6-21,-1 0 0,3-2 0,-3-12 7,1-1-1,-1 1 1,0-1-1,0 1 1,0-1-1,0 1 0,0-1 1,-1 1-1,1-1 1,-1 0-1,1 1 1,-1-1-1,0 0 1,0 1-1,0-1 1,0 0-1,-1 1-6,-2 5 18,-3 16 19,5-16-19,-1 0 1,0 0-1,0 0 0,0-1 0,-4 6-18,4-8 7,1 0 0,-1-1 0,0 1 0,0-1 0,-1 1 0,0-1-7,-13 5 69,5-4-52,-25 14 111,32-16-127,-25 8 126,17-8-127,-19 7 0,29-8 0,-1-1 0,1 0 0,-1 0 0,1 0 0,-1-1 0,1 1 0,-1-1 0,0 0 0,1 0 0,-1 0 0,1-1 0,-1 1 0,-3-2 0,-11-1 0,-10-3 0,0 0 0,0 2 0,0 2 0,0 0 0,0 2 0,-13 2 0,-21-1 0,45-1 0,0 1 0,0 0 0,0-2 0,0 0 0,0-1 0,0-1 0,0-1 0,0 0 0,1-1 0,-8-3 0,17 5 0,0 1 0,0-1 0,-1 2 0,1-1 0,-1 1 0,0 0 0,1 0 0,-1 1 0,0 0 0,1 1 0,-1-1 0,-7 3 0,-9 2 0,1 2 0,-1 0 0,-6 5 0,19-7 0,1 0 0,1 1 0,-1 0 0,1 1 0,0 0 0,-5 5 0,-23 17 0,18-15 0,1 1 0,-9 9 0,12-10 0,0-1 0,-2 0 0,-14 9 0,-4-1 0,1 1 0,0 3 0,2 0 0,-19 21 0,43-40 48,0 1-1,0-1 1,-1-1 0,0 1-1,-5 1-47,6-3-559,0 1-1,0 0 1,1 0-1,-1 0 0,-1 3 560,7-6-3989,2-2-5717</inkml:trace>
  <inkml:trace contextRef="#ctx0" brushRef="#br0" timeOffset="1934.93">1982 135 3712,'0'0'134,"1"-1"0,-1 1 0,1 0 0,-1 0 0,1 0 1,-1 0-1,1-1 0,-1 1 0,1 0 0,-1-1 0,1 1 0,-1 0 0,0-1 0,1 1 0,-1 0 1,1-1-1,-1 1 0,0-1 0,1 1 0,-1-1 0,0 1 0,0-1 0,1 1 0,-1-1 1,0 1-1,0-1 0,0 1 0,0-1-134,-12-4 6248,-8-2-6758,-105-68 2686,107 67-1980,-1 1 0,1 0 1,-1 2-1,-1 0 0,-7 0-196,19 5 61,0 1-1,0-1 1,0 1-1,1 1 1,-1-1 0,0 1-1,0 1 1,1-1-1,-1 1 1,1 0-1,-4 3-60,-14 5 273,15-8-54,-1 3-164,7-3 12,2-2-63,0 0 0,0 1-1,1-1 1,-1 0 0,0 1-1,0-1 1,1 1 0,-1 0 0,1-1-1,-1 1 1,1 0 0,0 0 0,0 0-1,0 0 1,0 0 0,0 0-1,0 1-3,-2 6 65,-4 5 26,1 1 0,1 0 0,1 1-91,-6 14 239,10-28-230,-1 0 11,0-1-1,1 1 1,-1-1 0,1 1 0,-1 0-1,1 0 1,0-1 0,0 1 0,0 0-1,0 0 1,0-1 0,0 1 0,0 0-1,0-1 1,1 1 0,-1 0 0,1-1-1,-1 1 1,1 0-20,23 27 190,-21-26-157,0 1 0,0-1 0,0 1 0,0 0 1,-1 0-1,0 0 0,0 1 0,0-1 0,0 0 1,0 1-1,0 3-33,-2-4 85,4 41 3,-3-41-69,-1 0 0,1 0-1,-1 0 1,0 1 0,0-1-1,0 0 1,-1 0-1,1 1 1,-2 0-19,0 4-29,-1 5 113,-1 0-1,0 0 0,-1 0 1,-1 0-1,-1-1 0,1 0 1,-8 10-84,8-14 24,0 0 1,-1 0 0,0 0-1,0-1 1,-1 0 0,0 0-1,-1-1 1,1 0-1,-8 4-24,-11 5 120,-1-1-1,-21 8-119,44-21 9,-35 14 146,-17 8 74,-40 29 48,89-48-277,1-1 0,0 2 0,0-1 0,1 1 0,-1 0 0,1 0 0,1 1 0,-1-1 0,1 1 0,-2 5 0,5-10 0,-6 7 0,-1 1 0,0-2 0,0 1 0,-1-1 0,0-1 0,-1 1 0,0-2 0,-8 5 0,6-4 0,-1 1 0,2 0 0,-1 1 0,1 1 0,-7 7 0,1 5 68,12-13-36,-1-1-1,0 0 0,0 0 1,-1-1-1,0 0 0,-6 4-31,-97 93 0,88-81 0,2 1 0,-12 16 0,13-14 0,-1-1 0,-14 12 0,0-6 43,1 3 0,2 1-1,-25 34-42,22-24-1,-2-2-1,-2-2 0,-2-1 2,-7 7 27,-33 43-27,2 21-158,62-85-9433,23-38 2423</inkml:trace>
  <inkml:trace contextRef="#ctx0" brushRef="#br0" timeOffset="2875.705">1128 1327 1920,'13'8'1301,"-11"-6"-85,-2-2-640,0 0 21,0 0 449,0 0 63,0 0-149,-3 2 21,-17 15-53,1 0-1,1 2 1,1 0-1,1 0 1,-10 16-928,8-10 446,-1-2 0,-1 0 0,-1-1 0,-7 5-446,0-4 354,0 1 0,2 1 0,1 2 0,2 0 0,-10 15-354,-6 10 454,-7 5-454,8-11 314,-17 29-314,16-16 78,7-8 67,-2-1-1,-3-2 1,-22 23-145,39-49 49,1 2 0,1 0 1,1 1-1,1 1 0,-8 20-49,-13 32-3232,27-57-7840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9:1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4096,'9'26'1329,"1"0"-1,1 0 1,1-1 0,1-1-1,2 0 1,0-1 0,6 7-1329,7 6 316,-2 2-1,-2 1 1,-2 1 0,-1 1 0,8 25-316,-2-9 459,31 50-459,8 14 202,-31-54 180,22 28-382,20 36 497,-63-104-434,-2 0 0,0 1 0,-2 0-1,-1 2-62,-4-7 29,2 0-1,1-1 1,0 0-1,2-1 1,0 1-1,2-2 1,0 0-1,1 0 0,2 0-28,5 11 23,-18-26-14,1-1-1,-1 0 0,1 1 1,0-1-1,0 0 1,0 0-1,1-1 0,-1 1 1,1-1-1,2 2-8,4 3 20,0 0 0,-1 0-1,0 1 1,-1 0 0,1 0-1,-2 1 1,0 0 0,0 0-1,-1 1 1,5 10-20,22 33 80,-29-49-80,0 0 0,0 1 0,-1 0 0,0 0 0,0 0 0,0 0 0,-1 1 0,0-1 0,0 1 0,-1-1 0,0 1 0,0 0 0,0-1 0,-1 1 0,0 1 0,1 2 10,0-1 0,1 0-1,0 0 1,0 1-1,1-2 1,0 1-1,1 0 1,3 6-10,-2-4 13,0 0 0,-1 0 0,0 1-1,1 9-12,0 10 0,-4-20 0,0 0 0,1-1 0,0 1 0,1-1 0,0 0 0,0 1 0,1-1 0,1-1 0,3 7 0,7 5 0,2 0 0,17 17 0,-28-31 0,-1 1 0,0 0 0,0 0 0,-1 0 0,0 0 0,1 5 0,13 22 0,-4-8 0,-1 0 0,4 12 0,-6-12 0,2-1 0,6 12 0,5 9 59,2 4 10,-22-43-69,0 0 0,0 0 0,-1 0 0,0 0 0,-1 1 0,0-1 0,0 1 0,0 4 0,0 0 0,0-1 0,1 1 0,4 7 0,-6-16 0,1 0 0,0 0 0,0 0 0,0-1 0,1 1 0,-1-1 0,1 1 0,0-1 0,0 0 0,0 0 0,0 0 0,4 2 0,14 12 0,38 32 128,-55-46-128,-1 1 0,0-1 0,1 0 0,0 1 0,0-1 0,0-1 0,0 1 0,0-1 0,2 1 0,3 1 0,-4-2 14,-1-1 0,0 0 0,1 0-1,-1 0 1,1-1 0,-1 0 0,1 0-1,0 0 1,-1 0 0,1-1 0,-1 0-1,4 0-13,-3-1 17,0 2-1,-1-1 1,1 0-1,0 1 1,0 0-1,-1 0 1,1 0-1,0 1 1,0 0-1,-1-1 1,1 2-1,2 0-16,11 8 23,-14-8-23,-1 0-1,1 0 1,0 0 0,0 0 0,0 0 0,0-1 0,0 0-1,2 0 1,52 9 0,-43-9 0,5-1 0,8-3-13,4 6 261,-29-3-239,0 1-1,1-1 1,-1 1 0,0 0-1,0 0 1,0 0 0,0 0-1,0 0 1,0 1-1,0 0 1,-1-1 0,1 1-1,-1 0 1,1 0 0,-1 0-1,2 2-8,2 2 33,-1-1 52,11 9-64,2 5-21,0-2 0,-1-2 0,-4 0 0,0 1 0,2-1 0,15 9 40,-28-22-3,3 7-7,-2-6-16,-1 1-1,0-1 1,0 1-1,0 0 1,-1 0-1,1 0 1,-1 0-14,-1-3 11,0 1 1,0-1-1,0 1 1,0-1-1,0 0 0,0 1 1,-1-1-1,1 1 1,0-1-1,-1 0 1,1 1-1,-1 0-11,0 1 24,-7 14-3,-6 4-21,12-19 32,0 1 0,-1-1 0,1 1 0,0-1 0,-1 0 0,0 0 0,1 0 0,-1 0 0,0 0 0,0 0 0,0-1 0,0 0 0,0 1 0,0-1 0,-1 0 0,0 0-32,2-1 21,0 1 0,0-1 0,1 1 0,-1 0 0,0-1-1,1 1 1,-1 0 0,0 0 0,1 0 0,0 1 0,-1-1 0,1 0-1,-1 1 1,1-1 0,-1 1-21,-2 3 71,-120 113 676,118-114-721,1 0 0,-1 0 0,0 0 0,0-1 0,-1 0 0,1 0 0,-1-1 0,1 0 0,-1 0 0,-2 0-26,-41 16 39,-90 54 67,128-64-94,0 0 1,1 1-1,0 1 0,0 0 0,-4 5-12,7-5 11,-1-1 0,-1-1 1,0 1-1,0-2 0,0 1 0,-10 4-11,12-7 0,0 1 0,0-1 0,0 2 0,1-1 0,0 1 0,0 0 0,1 1 0,-4 5 0,-12 12 0,16-15 0,5-7 0,-1-1 0,0 1 0,0-1 0,1 1 0,-2-1 0,1 0 0,0 0 0,0 0 0,-1 0 0,1 0 0,-2 0 0,-16 14 0,16-13 0,0 1 0,0-1 0,-1 0 0,1 0 0,-1-1 0,0 1 0,0-1 0,0 0 0,-8 4 0,-111 68 128,112-68-128,-7-4 0,-13-2 0,1-1 0,-1-1 0,0-2 0,7 4 0,19 1 0,1-1 0,-1 1 0,0-2 0,0 1 0,0 0 0,1-1 0,-4-1 0,-9-3 0,-3-3 0,1-5 0,15 9 0,1-1 0,-1 1 0,1-1 0,1 0 0,-1 0 0,0 0 0,1 0 0,0-1 0,1 1 0,-1-1 0,1 0 0,0 0 0,0 0 0,1 0 0,0 0 0,0 0 0,0 0 0,1 0 0,0-4 0,-2 0 0,1 1 0,-1 0 0,-1 0 0,0 0 0,0 0 0,0 0 0,-2-1 0,1 3 0,1 0 0,0-1 0,0 0 0,1 1 0,0-1 0,1 0 0,-1 0 0,1 0 0,1-4 0,0 1 0,1 0 0,0 0 0,1 0 0,3-10 0,2 1 0,1 1 0,10-18 0,-10 20 0,2 5 0,0 7 0,-7 3 0,0 1 0,1-1 0,-1 0 0,0 0 0,0 0 0,0 0 0,-1-1 0,1 1 0,0-1 0,0 0 0,1-2 0,-1 1 0,1-1 0,-1 0 0,0 0 0,0 0 0,0 0 0,0-1 0,-1 1 0,0-1 0,0 1 0,-1-1 0,0 0 0,1-5 0,1-13 0,-2-1 0,0-18 0,-1 31 0,0-5 0,-1 1 0,0-1 0,-2 0 0,3 12 0,-1 1 0,0-1 0,-1 1 0,1-1 0,-1 1 0,0 0 0,0-1 0,0 1 0,0 0 0,-1 0 0,0 1 0,-2-4 0,-9-6 0,1-1 0,1 0 0,0-1 0,1 0 0,1-1 0,0 0 0,1-1 0,1 1 0,0-2 0,1 0 0,1 2-16,-1 1 0,-1 0-1,0 0 1,-1 0 0,-1 1-1,0 1 1,-1-1-1,-9-8 17,-1-2 3,-15-23-3,21 24 0,1-2 0,1 1 0,2-1 0,-6-18 0,-6-31 0,1-3 0,21 72 0,-6-14 0,0 0 0,-2 0 0,0 1 0,-1 0 0,-1 1 0,-1 0 0,0 1 0,-10-10 0,-37-54 0,50 64 0,1-1 0,0 0 0,2 0 0,-1-3 0,1 3 0,0 0 0,-2 1 0,1 0 0,-10-13 0,-5-8 0,2 0 0,1-1 0,-1-8 0,-1 0 0,-18-31 0,23 48 0,10 17 0,-1 0 0,0 1 0,0 0 0,-1 0 0,0 0 0,-1 1 0,-9-8 0,2 5 0,1-2 0,0 0 0,0-2 0,-34-34 0,39 40-3,0-1-1,0-1 0,1 0 1,0 0-1,1-1 0,1 1 0,0-2 1,1 1-1,0-3 4,-3-6-32,-1 1 1,-2 1-1,-4-7 32,11 19 0,0 0 0,1 0 0,-1-1 0,-1-6 0,-9-22 0,10 25 0,0 1 0,0-1 0,2 0 0,0 0 0,0 0 0,0-14 0,1 12 0,-1 0 0,0-1 0,-1 1 0,0 1 0,-2-4 0,-43-85 0,-1-6 0,45 99 0,0 0 0,-1 1 0,0-1 0,0 1 0,0 1 0,-2-1 0,1 1 0,-1 1 0,-6-6 0,12 11 0,0 0 0,0 0 0,0 0 0,0-1 0,0 1 0,1-1 0,-1 0 0,1 1 0,-1-1 0,1 0 0,0 0 0,0 1 0,1-1 0,-1 0 0,0 0 0,1 0 0,0 0 0,0 0 0,0-1 0,-3-16 0,-5-38 0,2 14 0,-8-35 0,14 78 0,0 0 0,0 0 0,-1 0 0,1 1 0,0-1 0,0 0 0,-1 0 0,1 1 0,0-1 0,-1 0 0,1 0 0,0 1 0,-1-1 0,1 0 0,-1 1 0,0-1 0,1 0 0,-1 1 0,1-1 0,-1 1 0,0-1 0,0 1 0,1 1 0,-1-1 0,0 0 0,0 0 0,1 1 0,-1-1 0,0 0 0,1 1 0,-1-1 0,0 1 0,1-1 0,-1 1 0,0-1 0,1 1 0,-1-1 0,1 1 0,-1 0 0,1 0 0,-1-1-4,1 1 0,0-1 0,-1 1-1,1 0 1,0-1 0,-1 1-1,1-1 1,0 0 0,-1 1 0,1-1-1,-1 1 1,1-1 0,-1 1 0,1-1-1,-1 0 1,1 0 0,-1 1-1,1-1 1,-1 0 0,1 0 0,-1 1-1,0-1 1,1 0 0,-1 0 0,1 0-1,-1 0 1,0 0 0,1 0-1,-1 0 1,0 0 0,1 0 0,-1 0-1,0-1 5,-7-17-397,5 8 189,1 5-2715,2 5-9023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0:0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1406 1 3712,'-17'52'43,"15"-46"191,2-6 236,0 0 468,0 0 321,0 0 554,0 0 86,0 0-491,0 0-235,0 0-426,0 1-722,1-1 0,-1 0 0,0 0 0,1 0 0,-1 1 0,0-1 0,0 0 0,1 0 0,-1 1 1,0-1-1,0 0 0,0 0 0,1 1 0,-1-1 0,0 0 0,0 1 0,0-1 0,0 0 0,0 1 0,0-1 1,1 0-1,-1 1 0,0-1 0,0 1 0,0-1 0,0 0 0,0 1 0,0-1 0,-1 0 0,1 1 0,0-1 1,0 0-1,0 1 0,0-1 0,0 0 0,0 1 0,-1-1 0,1 0 0,0 1-25,-6 15 174,-83 148 1085,-38 66 425,10-14-504,48-83-589,-34 41-36,95-158-473,6-12-62,1-1 0,-1 0 0,0 0 0,0 1 0,0-1 0,0 0 0,0-1 0,-1 1 0,1 0 0,-1-1 0,0 1 0,0-1 0,0 0 0,-2 1-20,2 0 14,-1 0-1,1 0 1,-1 1-1,1-1 1,0 1-1,1 0 1,-1 0-1,0 0 1,1 0-1,0 0 1,0 0-1,0 1 1,1-1-1,0 1 1,-1-1-1,1 4-13,-8 21 40,7-23-40,-1 1 0,-1-1 0,1 0 0,-4 5 0,3-7 0,1 1 0,0 0 0,1 0 0,-1-1 0,1 2 0,0-1 0,0 0 0,0 4 0,-4 38 59,4-28-15,-1-1 0,0 0 0,-1-1 0,-1 1-44,-1-4 21,-3 1-21,7-14 11,1 1-1,-1-1 1,1 1 0,-1 0-1,1-1 1,-1 1-1,1 0 1,0 0-1,0 0 1,0 0-1,0 0 1,0 0-1,0 0 1,1 1-1,-1-1 1,1 1-11,-2 10 66,-4 11-48,5-23-18,-9 27 131,1-8-131,-1-5 0,2 2 0,2 0 0,4-10 0,1 0 0,0-1 0,0 1 0,0 0 0,1 0 0,0 0 0,1 0 0,0 3 0,0 10 0,-1-9 0,-2 0 0,1 0 0,-2 0 0,1 0 0,-1 0 0,-1-1 0,0 1 0,0-1 0,-1 0 0,-1 0 0,0 0 0,0-1 0,-6 7 0,5-5 0,-2 4 0,-1-2 0,-4 5 0,3-3 0,5-3 0,0 0 0,-4 2 0,-2 2 0,0-2 0,3-4 22,7-6 63,-18 27-59,-3-3-31,9-13 5,-3-4 0,2-1 0,1-2 0,0-1 0,1-1 0,-4 2 0,12-5 0,0-1 0,0 1-1,0-1 1,0 0-1,0 0 1,-1-1 0,1 1-1,-1-1 1,1 0-1,-1-1 1,1 1 0,-1-1-1,-2-1 1,-3 1 5,0 0-1,0 1 0,0 0 1,0 0-1,0 1 1,-3 1-5,9-3 85,-8-5-64,-6 4-21,-2 5-21,1 1-64,6-2 85,9 0 85,-8 7-64,-5 4-21,3 1 0,2 2 0,13-11 0,0-3 0,-2 11 0,1 0 0,0 0 0,1 0 0,0 0 0,1 0 0,1 0 0,2 7 0,-4-17 0,0 0 0,0-3 0,14 34 0,-7-17 86,1 0-1,1-1 0,3 4-85,-10-17 14,0 0-1,0 0 0,0-1 0,1 1 1,0-1-1,0 1 0,0-1 1,0 0-1,0 0 0,4 2-13,-4-4 25,-1 0 0,1 0-1,0 0 1,0 0 0,1 0-1,-1-1 1,0 1 0,0-1-1,0 0 1,1 0-25,6 1 33,0-1 0,-1 2 0,1 0 0,5 1-33,5 5 0,40 19 128,-56-26-128,0 1 0,0-1 0,0 1 0,0-1 0,0 0 0,0 0 0,0-1 0,0 1 0,0-1 0,1 0 0,-1 0 0,0-1 0,0 1 0,0-1 0,1 0 0,1 0 0,4-3 75,2 1 0,-1 0 0,0 0 0,1 1 0,8 0-75,46-5 137,-50 7-137,0 3 0,-3 1 0,-1 4 0,-9-5 0,0 0 0,0 0 0,0-1 0,0 0 0,0 1 0,1-1 0,-1 0 0,0-1 0,1 1 0,0-1 0,-1 1 0,1-1 0,0 0 0,0-1 0,0 1 0,0 0 0,0-1 0,0 0 0,-1 0 0,1 0 0,0-1 0,0 1 0,2-2 0,22 0 0,-11 3 0,-1 6 0,-4 1 12,1-1-1,-1-1 1,5 2-12,-12-7 10,0 1 0,-1-1 1,1 0-1,0-1 1,0 1-1,2-1-10,56 6 31,-54-4-21,1-1 0,0 0 0,-1 0 0,1-1 0,0 0-1,-1-1 1,1 0 0,0-1 0,-1 0 0,1 0 0,-1-1-1,0 0 1,5-3-10,4-3 0,-15 4 0,-2 1 0,48-73 150,-48 73-65,-2-8-64,-5-5-21,-13-10 26,15 21-14,0 1 1,1-1-1,0 1 1,0-1-1,0 0 0,0 0 1,1 0-1,0-1 0,1 1 1,-1-3-13,0 3 12,0 0 1,0 1 0,-1 0-1,0-1 1,0 1 0,0 0-1,-3-3-12,-7-12 18,6 6-18,-1-1 0,0 2 0,-6 0 0,-6 2 0,0 1 0,4 5 0,1 3 0,0-6 0,-5-3 0,0 2 0,2 3 0,6 1 0,10 2 0,1 0 0,-1 0 0,1 0 0,0 0 0,0-1 0,0 1 0,0 0 0,1 0 0,-1-1 0,1 1 0,0 0 0,0-1 0,0 1 0,0 0 0,1-4 0,0 1 0,0 0 0,0 0 0,1 0 0,0 0 0,0 0 0,1 0 0,-1 1 0,2-2 0,24-34 0,1 1 0,11-8 0,-9 10 0,15-26 0,-12 24 0,-26 31 0,0 0 0,0-1 0,-1 1 0,0-2 0,0 1 0,-1-1 0,-1 0 0,0 0 0,0-1 0,-1 1 0,0-3 0,2-8 0,-2 6 0,1 0 0,0 0 0,1 0 0,1 0 0,0 1 0,2-1 0,-1 2 0,-1 0 0,0 0 0,-1-1 0,-1 0 0,0-1 0,-1 1 0,0-2 0,8-28 0,-7 25 0,15-44 0,-13 47 0,1-1 0,-2 0 0,-5 1 0,4-7 0,-1 18 0,0 3 0,0-9 0,1 1 0,-1-1 0,-1 0 0,1-5 0,-2 9 0,0 0 0,0 0 0,0 0 0,1 0 0,1 0 0,-1 0 0,1 1 0,1 0 0,-1-1 0,11-13 0,-12 15 0,1 1 0,0-1 0,1 1 0,-1 0 0,1 0 0,5-7 0,0-1 0,-1 1 0,0-1 0,-2-1 0,1 1 0,-1-2 0,-1 1 0,1-7 0,2 2 0,2-9 0,-1 3 0,1 0 0,2 1 0,9-15 0,49-75 0,36-53 0,-94 151 0,1 1 0,0 0 0,1 1 0,2-1 0,27-26 0,-23 20 0,2 1 0,0 1 0,20-12 0,-38 28-2,45-34-212,-47 34 176,0 1 1,-1-1-1,1 1 0,-1-1 0,0 0 0,0 0 0,0 0 0,0 0 0,0 0 0,-1 0 0,1 0 0,-1-1 1,0 1-1,1-3 38,-2 6-50,0 0 1,0-1 0,0 1-1,0 0 1,0 0 0,0 0 0,0 0-1,0-1 1,0 1 0,0 0-1,0 0 1,0 0 0,0 0-1,0-1 1,0 1 0,-1 0-1,1 0 1,0 0 0,0 0 0,0 0-1,0 0 1,0-1 0,0 1-1,0 0 1,-1 0 0,1 0-1,0 0 1,0 0 0,0 0 0,0 0-1,0 0 1,-1 0 0,1 0-1,0-1 1,0 1 0,0 0-1,0 0 1,-1 0 0,1 0 0,0 0-1,0 0 1,0 0 0,0 0-1,-1 0 1,1 1 49,-46-17-16554,25 9 15850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5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3112 6400,'-2'-8'-104,"-1"0"683,3 11 703,2 1-909,-1 0 1,0 1 0,-1-1-1,1 0 1,-1 0 0,0 1-1,0-1 1,0 0 0,0 3-374,-1-6 49,1 0 1,0 0 0,-1-1 0,1 1 0,0 0 0,-1 0-1,1 0 1,-1 0 0,0-1 0,1 1 0,-1 0 0,1-1-1,-1 1 1,0 0 0,0-1 0,1 1 0,-1-1 0,0 1-1,0-1 1,0 1 0,1-1 0,-1 0 0,0 1 0,0-1-1,0 0 1,0 0 0,0 1 0,0-1 0,0 0 0,0 0-1,0 0 1,0 0 0,0 0 0,0-1 0,0 1 0,1 0-1,-1 0 1,-1-1-50,-1 0 77,0-1-1,1 1 0,-1-1 1,0 0-1,1 0 1,0 0-1,-1 0 0,1-1 1,-2-1-77,1-1 83,-1-1 0,1 0-1,0 1 1,0-1 0,0 0 0,1-1 0,0 1 0,0 0-1,1-1 1,0 1 0,0-1 0,0-4-83,-4-20 265,4 30-252,1-1 0,-1 0 0,0 1 1,0-1-1,0 1 0,0-1 0,0 1 1,0 0-1,0-1 0,0 1 0,0 0 1,-1 0-1,1 0 0,0 0 0,-1 0 1,1 0-1,-1 0 0,1 1 0,-1-1 1,0 0-14,-38-12 158,25 9-69,-163-59 806,128 43-297,33 12-556,-2-10-42,-28-29 128,-2 3 0,-44-32-128,88 74 0,-28-23 0,3-2 128,13 9-128,11 10 4,1 0-1,1-1 0,0 1 0,0-1 0,1 0 0,0 0 0,-2-7-3,3 11 85,-51-66-64,25 16-21,-11-3 128,31 46-128,4-1 0,-5-1 0,-12-19 128,9 18-128,0 3 0,-3 6 0,0-1 0,4-7 0,-3-2 0,-1 0 0,3 1 0,-2 1 0,-1 3 0,1 2 0,2 2 0,-1-4 0,-3 0 0,3 1 0,3-2 0,-1-2 0,-1-1 0,5 3 0,3-1 0,-1 1 0,0 3 22,3 5 63,-1-7-64,1-1-21,-1 1 0,0-2 0,-3-2 0,3-2 0,3-40 0,1 41 0,-1 0 0,-1 0 0,0 0 0,-1 0 0,-5-15 0,6 20 0,-1 1 0,2 0 0,-1 0 0,1-1 0,1 1 0,0 0 0,0 0 0,1-1 0,1 1 0,1-6 0,0-1 0,0 0 0,-1 0 0,-1-7 0,1-31 0,2 2 0,3-1 0,2 1 0,16-48 0,21-30 0,-36 95 0,13-23 0,-9 21 0,15-32 0,10-13 0,-29 62 0,16-34 0,6-20 0,-31 69 0,1 0 0,0 0 0,0 0 0,0 1 0,1-1 0,2-2 0,8-11 0,-4 4 0,16-19 107,-11 13-100,-1-1 0,0 0 0,4-13-7,-17 35 3,-1-1 0,1 1-1,-1-1 1,1 0-1,-1 0 1,0 1-1,1-1 1,-1 0-1,0 0 1,0 1-1,1-1 1,-1 0-1,0 0 1,0 0-1,0 0 1,0 1 0,0-1-1,0 0 1,0 0-1,0 0 1,-1 0-3,2-4 50,11-15-26,-9 17-24,-1-1 0,1 0 0,0 1 0,0-1 0,0 1 0,0 0 0,2-1 0,6-7 0,40-50 128,-36 39-73,16-18 18,2-3-73,-15 21-4,-12 18 7,-1 2 20,9-3 30,-3 2-16,29-20-21,-23 9-16,2-3 0,17-13 0,-25 23 0,18-14 96,1 1 0,1 2 0,17-7-96,-34 18 25,1 1 0,0 1 0,1 0 0,-1 1 0,1 1 0,0 0 0,0 1 0,0 1-1,0 1-24,-4 0-2453,-1 0-9301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2:5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59 523 7808,'0'0'896,"-1"-11"192,-1-8-284,-4-28 5239,0-31-6043,5 64 1394,1 14-1382,0 0 1,0 0-1,0 0 1,0 0 0,0 1-1,0-1 1,0 0-1,0 0 1,0 0-1,0 0 1,0 0 0,0 0-1,0 0 1,0 0-1,0 0 1,0 0-1,0 0 1,0 0 0,0 0-1,0 0 1,-1 0-1,1 0 1,0 0-1,0 0 1,0 0-1,0 0 1,0 0 0,0 0-1,0 0 1,0 0-1,0 0 1,0 0-1,0 0 1,0 0 0,0 0-1,0 0 1,0 0-1,0 0 1,0 0-1,0 0 1,0 0 0,0 0-1,0 0 1,-1 0-1,1 0 1,0-1-1,0 1 1,0 0 0,0 0-1,0 0 1,0 0-1,0 0 1,0 0-1,0 0 1,0 0-1,0 0 1,0 0 0,0 0-1,0 0-12,-4 22 447,0 105 1749,8 62-2196,19 127 906,3 119 66,-22-375-586,9 49-386,2 17 361,-16-137-100,-5-51-117,2-1-144,1-29 0,-5-1 0,-3 2 0,-19-73 0,10 65 22,5 0-1,4 0 0,4-1 1,5-1-1,4 1 0,12-68-21,-12 153 0,1-1 0,0 1 0,1 0 0,1 0 0,0 0 0,1 1 0,1 0 0,0 0 0,1 0 0,0 1 0,1 0 0,1 1 0,0 0 0,1 0 0,0 1 0,0 0 0,1 1 0,14-8 0,23-16 0,18-8 0,-46 30 0,1 2 0,0 0 0,1 1 0,15-4 0,-33 11 0,0 1 0,1 0 0,-1 0 0,1 0 0,-1 1 0,0-1 0,1 1 0,-1 1 0,1-1 0,-1 1 0,1 0 0,-1 0 0,0 0 0,0 1 0,4 1 0,-3 1 0,1 0 0,-1 0 0,-1 0 0,1 1 0,-1 0 0,1 0 0,-1 0 0,-1 0 0,1 1 0,-1 0 0,1 2 0,13 18 0,-1 1 0,-2 0 0,7 19 0,-17-33 0,0 0 0,-1 0 0,0 0 0,-1 1 0,-1-1 0,0 1 0,-1 0 0,-1 0 0,0 7 0,-2-1 71,-1 0 1,0 0-1,-1 0 0,-2-1 0,0 1 1,-1-1-1,0-1 0,-2 0 0,0 0 1,-2 0-1,1-1 0,-2-1 0,0 0 1,-10 9-72,6-8 85,-2 0 1,0-1 0,0-1 0,-2-1-1,0-1 1,0-1 0,-1 0 0,0-2 0,-1 0-1,-1-1 1,1-2 0,-6 1-86,13-3 8,-26 4-794,39-9 404,1 0 0,0 0 1,-1 0-1,1 0 0,-1 0 0,1 0 0,-1 0 1,1-1-1,0 1 0,-1 0 0,1-1 0,0 0 1,-1 1-1,1-1 0,0 1 0,0-1 0,-1 0 1,1 0-1,0 0 0,0 0 0,0 0 0,0 0 1,0 0-1,0-1 382,-9-13-10645</inkml:trace>
  <inkml:trace contextRef="#ctx0" brushRef="#br0" timeOffset="1065.855">1605 153 6528,'-4'17'1330,"2"-10"1335,-3-19-516,1-2-354,3 10-1525,1 1-1,-1-1 0,0 0 0,-1 0 1,1 1-1,-1-1 0,1 1 1,-1 0-1,0-1 0,0 1 0,-1 0 1,1 0-1,-1 0 0,1 0 0,-1 1 1,0-1-1,0 1 0,0-1 0,-2 0-269,-2 0 158,1 0-1,-1 0 1,1 0-1,-1 1 0,0 0 1,0 1-1,0-1 0,0 1 1,0 1-1,-1-1 0,1 1 1,-1 1-158,-3 0 124,1 0 0,-1 1 1,1 1-1,-1 0 0,1 0 0,0 1 1,-6 4-125,-14 8 174,2 1 1,0 2-1,1 1 0,-15 15-174,19-16 68,-33 29 120,-1 3-188,44-35 24,0 0-1,1 1 0,1 1 1,1-1-1,0 2 0,1-1 0,-5 19-23,-6 9 72,8-18-65,1 1-1,2 1 1,0-1-1,-2 25-6,-11 124-3,15-109 1,2-24 2,3 0 0,2 29 0,1-51 0,1-1 0,2 0 0,0-1 0,1 1 0,1-1 0,3 7 0,-4-18 0,0 0-1,0 0 0,1 0 0,0-1 1,1 0-1,0 0 0,1 0 1,58 56 10,-38-40 7,-19-17 17,18 19 21,1-1 1,2-2-1,1-1 1,17 9-56,-36-26 38,0-1 1,0 0-1,1-1 1,0 0 0,-1-1-1,1 0 1,0-1-1,12 0-38,21 0 265,43-5-265,-13 1 45,1-2 131,-44 1-3232,-12 0-11983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25.83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587 427 1024,'-3'-8'43,"-11"-36"447,13 42-383,-1-1 0,-2-2-19,-1 0 1,0 1 0,0 0-1,0-1 1,0 1 0,-1 1-1,0-1 1,0 1 0,0 0-1,0 1 1,0-1 0,0 1-1,-1 0 1,1 1 0,-1 0-1,1 0 1,-1 0 0,-5 1-89,-1-1 216,0 1 0,0 0 0,0 1 0,0 1 0,0 0 0,1 0 1,-1 2-1,1-1 0,-10 5-216,17-6 8,0 0-1,0 1 1,0-1 0,1 1-1,-1 0 1,0 1 0,1-1-1,0 1 1,0-1 0,0 1-1,0 1 1,1-1 0,0 0-1,-1 1 1,2 0 0,-1-1-1,0 1 1,1 0 0,0 1-1,0-1 1,1 0 0,-1 1-1,1-1 1,0 0 0,0 6-8,1-9 4,0-1 0,1 1 1,-1 0-1,0-1 0,0 1 1,1-1-1,-1 1 0,1 0 1,0-1-1,-1 1 0,1-1 0,0 1 1,0-1-1,0 0 0,0 1 1,0-1-1,0 0 0,0 0 1,0 0-1,1 1-4,1 0 22,0 0 0,0 0-1,1-1 1,-1 1 0,0-1 0,1 1 0,-1-1 0,1 0-1,1 0-21,10 1 89,-1-1-1,1 0 1,-1-1 0,6-1-89,-18 1 3,4 0 49,0 0-1,0-1 1,1 0 0,-1-1 0,0 1-1,0-1 1,5-2-52,-9 3 11,0 0-1,0 0 1,-1 0 0,1 0-1,0 0 1,-1 0 0,1-1 0,-1 1-1,1 0 1,-1-1 0,0 1-1,1-1 1,-1 0 0,0 1-1,0-1 1,0 0 0,0 0-1,-1 0 1,1 1 0,0-1-1,-1 0 1,1 0 0,-1 0-1,0 0 1,0 0 0,0-1-11,0-10 72,0 1 0,-2 0 0,1-1 0,-2 1 0,1 0 0,-2 0 0,0 0 0,0 0 0,-1 1 0,0 0 0,-1 0 0,0 0 0,-1 1 0,0-1 0,-1 2 0,-5-6-72,10 12 17,-1 0 1,0 0 0,1 0-1,-1 0 1,0 1-1,0 0 1,-1 0 0,1 0-1,0 0 1,-1 0-1,1 1 1,-1 0 0,1 0-1,-1 0 1,0 1-1,1-1 1,-1 1 0,0 0-1,1 1 1,-2-1-18,3 1 8,1-1-1,-1 1 1,1-1 0,-1 1 0,1 0-1,0 0 1,-1 0 0,1 0 0,0 1 0,0-1-1,0 0 1,0 1 0,0 0 0,0-1 0,0 1-1,0 0 1,1 0 0,-1 0 0,1 0-1,-1 0 1,1 0 0,0 1 0,0-1 0,0 0-1,0 1 1,0-1 0,1 1 0,-1-1-1,1 1 1,-1-1 0,1 1 0,0-1 0,0 1-1,0-1 1,0 1 0,1 0 0,-1 0-8,2 11 0,1-1 0,0 1 0,0-1 0,2 1 0,-1-1 0,2-1 0,0 1 0,0-1 0,6 8 0,-9-15 0,0 0 0,1 0 0,-1 0 0,1-1 0,0 0 0,0 0 0,1 0 0,-1 0 0,1 0 0,0-1 0,0 0 0,0 0 0,0 0 0,0-1 0,1 0 0,-1 0 0,1 0 0,0-1 0,-1 0 0,1 0 0,0 0 0,0 0 0,0-1 0,0 0 0,-4-1 4,1 1 1,-1 0-1,1-1 1,-1 0-1,1 1 0,-1-1 1,1 0-1,-1 0 1,0 0-1,0-1 1,0 1-1,1-1 1,-1 1-1,0-1 0,-1 1 1,1-1-1,0 0 1,0 0-1,-1 0 1,1 0-1,-1 0 1,0-1-1,0 1 0,0 0 1,0 0-1,0-1 1,0 1-1,0-1 1,-1 1-1,1-1 1,-1 1-1,0-1 0,0 1 1,0-1-1,0 1 1,0-2-5,0-4 22,-1-1 1,0 0-1,0 1 0,-1-1 1,0 1-1,0-1 1,-1 1-1,0 0 0,-1 0 1,-1-2-23,-7-10 59,-2 0 0,-6-7-59,0 1 10,17 22-10,1 1 0,0 0 0,0 1 0,0 0 0,0-1 0,0 1 0,0 0 0,-1 0 0,0 0 0,1 0 0,-1 0 0,0 1 0,0-1 0,1 1 0,-1 0 0,0 0 0,-3-1 0,-13-2 0,1 7 0,5 4 0,11-4 0,0 1 0,0 0 0,0 0 0,0 1 0,0-1 0,1 0 0,0 0 0,0 1 0,0-1 0,0 1 0,1-1 0,0 1 0,0-1 0,0 1 0,0-1 0,1 0 0,0 2 0,3 0 0,6-12 0,-9 4 1,0 1 1,-1 0 0,1 0 0,0 0-1,-1-1 1,1 1 0,-1 0 0,1-1-1,-1 1 1,0 0 0,0-1-1,1 1 1,-1-1 0,0 1 0,0 0-1,0-1 1,-1 1 0,1-1 0,0 1-1,0 0 1,-1-1 0,1 1-1,-1 0 1,1-1 0,-1 1-2,-20-40 69,11 22-53,6 12-16,0-3 0,-1 0 0,0 1 0,-1 0 0,0 0 0,0 1 0,-1-1 0,0 1 0,-1 1 0,0-1 0,-1 1 0,-5-8 0,1 3 0,-4 3 0,2 0 0,3 0 0,0 3 0,-2 3 0,-1 0 0,-4-1 0,3 1 0,6-1-22,10 4 21,0 0-1,0 0 0,0 0 0,0 0 0,0 0 1,0 0-1,0 0 0,0 0 0,0 0 0,0 0 1,0 0-1,0 0 0,1 0 0,-1 0 0,0 0 0,0 0 1,0 0-1,0 0 0,0 0 0,0 0 0,0 0 1,0 0-1,0 0 0,0-1 0,0 1 0,0 0 1,0 0-1,0 0 0,0 0 0,0 0 0,0 0 1,0 0-1,0 0 0,0 0 0,0 0 0,0 0 1,0 0-1,0 0 0,0 0 0,0 0 0,0 0 0,0 0 1,0 0-1,0 0 0,0 0 0,0-1 0,-1 1 1,1 0-1,0 0 0,0 0 0,0 0 0,0 0 1,0 0-1,0 0 0,0 0 0,0 0 0,0 0 1,0 0-1,0 0 2,11-6-107,7 1 64,-14 4 34,0 1-1,1-1 1,-1 1-1,1 0 1,-1 0-1,0 1 1,1-1-1,-1 1 1,0 0-1,1 0 1,-1 0-1,0 1 1,0-1-1,0 1 10,0 1-8,1 0-1,-1 0 1,-1 0-1,1 1 1,0-1-1,-1 1 1,0 0 0,0 0-1,0 0 1,0 1-1,-1-1 1,1 1 8,16 31 0,-6-12 0,0-1 0,1 0 0,2-1 0,2 2 0,-16-22 0,-1 1 0,1 0 0,0 0 0,-1 0 0,0 0 0,1 0 0,-1 1 0,-1-1 0,1 0 0,0 0 0,-1 1 0,1-1 0,-1 3 0,-4 46 0,1-24 0,2-18 0,1-5 0,0 0 0,0 1 0,0-1 0,1 0 0,0 0 0,0 0 0,0 1 0,1-1 0,1 4 0,4 7 0,5-5 0,3-5 0,3 3 0,-14-7 0,0 1 0,1 0 0,-1-1 0,0 0 0,1 0 0,-1 0 0,1-1 0,0 0 0,0 1 0,-1-2 0,1 1 0,0 0 0,0-1 0,0 0 0,0 0 0,0-1 0,0 1 0,0-1 0,-1 0 0,1-1 0,0 1 0,1-1 0,-2 0 0,1 1 0,0-1 0,0 1 0,0 1 0,0-1 0,0 0 0,0 1 0,0 0 0,1 1 0,2 3 0,6 12 0,1 3 0,-1-6 0,1-3 0,0 1 0,0-2 0,-5-7 21,-31-22 192,-5 5-195,13 8-18,1 0 1,-1 0-1,1-2 1,1 1-1,0-1 1,0-1-1,1 0 1,-2-3-1,5 4 0,0 0 0,1 0 0,0 0 0,1-1 0,0 0 0,0-1 0,-5-18 0,-6-26 0,12 40 0,1-2 0,4-1 0,6 3 0,1 5 0,5 7 0,-5 3-6,0 1 0,-1 1 0,1 0 0,0 0 1,0 0-1,-1 1 0,1 0 0,-1 0 0,0 1 1,0 0-1,4 4 6,3 1-16,0 2 0,-1 0 0,0 0 0,10 13 16,-12-9 0,-1 0 0,0 1 0,-1 0 0,-1 1 0,-1 0 0,0 0 0,0 6 0,6 10 0,14 58 0,-21-78 0,5 3 0,7-6 0,2-4 0,-3-3 0,-3 1 0,-3 4 0,1 1 0,1-1 0,2-2 0,-3-1 0,0 1 0,-2 6 0,2 5 0,-2 0 0,-4-7-1024,-5-8-4096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29.00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2115 148 2688,'-42'1'119,"0"2"1,0 2-1,-5 3-119,-122 30 611,56-12-407,49-11-40,1 2-1,0 3 1,-21 12-164,54-21 15,17-6 8,1 0 0,-1 0 0,1 1 0,-9 6-23,20-9 21,9-4-16,11-4-10,14-11 5,-2-1 0,0-2 0,0-2 0,-18 11 0,-12 8 0,-4 3 0,-12 3 0,-20 9 0,-29 18 35,1 3 1,-20 16-36,13-8 36,35-21-10,29-16-28,25-14-1,15-10 49,0-1 0,-1-2 0,-2-1 1,0-2-1,21-22-46,35-42 341,11-21-341,-39 43 47,-29 31 102,-30 36-145,0 0-1,0 0 1,0 0 0,0 0-1,0 0 1,0 0 0,0 0-1,0 0 1,0 0 0,0 0-1,0 0 1,0 0 0,0 0 0,0 0-1,0-1 1,0 1 0,0 0-1,0 0 1,0 0 0,0 0-1,-1 0 1,1 0 0,0 0 0,0 0-1,0 0 1,0 0 0,0 0-1,0 0 1,0 0 0,0-1-1,0 1 1,0 0 0,0 0 0,1 0-1,-1 0 1,0 0 0,0 0-1,0 0 1,0 0 0,0 0-1,0 0 1,0 0 0,0 0-1,0 0 1,0 0 0,0-1 0,0 1-1,0 0 1,0 0 0,0 0-4,-10 6 63,-15 10-34,-44 36 193,-5 10-222,-24 19 119,35-32-95,-115 94 57,142-110-66,1 1 0,2 1 0,-20 29-15,29-23 0,21-31-3,9-8 0,6-6 26,-12 4-19,9-5 10,0 0-1,-1-1 1,1 0-1,-1 0 1,0-1 0,0-1-14,31-24 25,-11 12-23,23-13 24,-2-3 0,-1-1 0,-2-3 0,14-18-26,-59 57 2,1 0-1,-1 0 0,0 0 0,0 0 0,0 0 1,0-1-1,0 1 0,-1 0 0,1-1 0,0 1 0,-1 0 1,1-1-1,0 1 0,-1-1 0,0 1 0,1-1 0,-1 1 1,0-2-2,0 2 0,-1 1 0,1-1 0,0 1 0,-1-1 0,1 1 0,-1-1 0,1 1 0,-1-1 0,1 1 0,-1 0 0,0-1 0,1 1 0,-1 0 0,1 0 0,-1-1 0,0 1 0,1 0 0,-1 0 0,0 0 0,1 0 0,-1 0 0,0 0 0,1 0 0,-1 0 0,0 0 0,1 0 0,-2 0 0,-7 1 4,0 1 1,1-1-1,-1 1 0,0 1 0,-3 1-4,-6 4 18,0 0 1,1 2-1,0 0 0,1 0 0,0 2 0,-2 2-18,-19 18 104,-29 34-104,45-42 4,1 2-1,1 0 0,1 1 0,2 1 0,1 0 0,1 1 0,-4 15-3,16-35 0,6-9 0,9-9 0,-11 8 0,200-139 0,27-20 0,29-20 128,-249 174-128,-17 17 0,1-4 4,0-1 1,-1 0-1,0 0 1,0-1-1,-1 0 1,1 0-1,-1-1 1,0 0-1,-8 2-4,-19 5 34,0-1-1,-1-2-33,-35 9 21,-84 31-21,125-37 0,0 2 0,2 2 0,-27 16 0,13-3 0,3 2 0,0 2 0,2 2 0,-27 30 0,6 2 0,4 3 0,-13 24 0,2-8 0,19-29 0,60-71 0,18-22 0,-2-2 0,21-36 0,-34 46-7,14-27-53,2 1-1,15-14 61,-114 164 0,5-7 0,-9 6 0,-8-8 0,-3-3 0,-20 11 0,72-65 0,18-16 0,0-1 0,-2 0 0,1-1 0,-10 5 0,71-54 0,42-43 0,13-13 0,-72 68 0,-2-1 0,-1-1 0,-1-2 0,-1-1 0,9-16 0,-76 101 0,-2-1 0,-45 42 0,-35 28 0,5 5 0,-6 20 0,93-100 0,100-120 0,9-3 0,3 4 0,89-60 0,-139 109 0,-1-2 0,-1-1 0,-2-1 0,0-1 0,14-20 0,-40 45 0,0 1 0,0 0 0,0 0 0,0-1 0,0 1 0,-1 0 0,1-1 0,0 1 0,-1-1 0,1 1 0,-1-1 0,0 1 0,1-1 0,-1 1 0,0-1 0,0 1 0,0-1 0,0 0 0,0 2 0,0 0 0,0 0 0,0-1 0,0 1 0,-1 0 0,1 0 0,0 0 0,0-1 0,0 1 0,0 0 0,-1 0 0,1 0 0,0 0 0,0 0 0,0 0 0,-1 0 0,1-1 0,0 1 0,0 0 0,0 0 0,-1 0 0,1 0 0,0 0 0,0 0 0,-1 0 0,1 0 0,0 0 0,0 0 0,0 0 0,-1 0 0,1 0 0,0 0 0,0 0 0,-1 0 0,1 1 0,0-1 0,-15 10 0,-4 9 0,2 0 0,0 2 0,1 0 0,-4 6 0,-21 20 0,-132 146 0,81-86 0,80-93 0,25-30 0,33-37-41,2 2 0,3 2 0,44-33 41,-58 50-5,37-31 5,-4-4 0,43-52 0,-112 117 0,1 1 0,-1-1 0,0 1 0,0-1 0,1 0 0,-1 0 0,-1 1 0,1-1 0,0 0 0,0-1 0,-1 3 0,0 0 0,0-1 0,0 1 0,0 0 0,0 0 0,0-1 0,0 1 0,0 0 0,0 0 0,0-1 0,0 1 0,0 0 0,0 0 0,0-1 0,0 1 0,0 0 0,0 0 0,-1 0 0,1-1 0,0 1 0,0 0 0,0 0 0,0 0 0,0-1 0,-1 1 0,1 0 0,0 0 0,0 0 0,0 0 0,-1 0 0,1-1 0,0 1 0,0 0 0,-1 0 0,1 0 0,0 0 0,0 0 0,-1 0 0,1 0 0,0 0 0,0 0 0,0 0 0,-1 0 0,1 0 0,0 0 0,0 0 0,-1 0 0,1 0 0,0 0 0,0 0 0,-1 0 0,1 1 0,0-1 0,0 0 0,0 0 0,-1 0 0,1 0 0,0 0 0,-16 11 0,-246 242 0,212-205 0,2 1 0,2 2 0,3 2 0,-3 9 0,29-37 0,-27 41 0,-4-2 0,-19 18 0,65-80 0,5-6 0,21-31 0,-11 18 0,-5 8 0,-16 21 0,-6 4 0,3-7 0,8-12 0,6-9 0,-3 12 0,8-34 0,13-30 0,-11 38 0,-2-1 0,-1-1 0,0-6 0,-6 8 0,-15 41 0,2 3-252,2 0 0,0 1 1,1 1-1,1 0 0,-4 14 252,11-16-2304,1-18 619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30.76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0 557 896,'17'-8'21,"-16"8"-13,-1 0 0,1-1-1,-1 1 1,1 0 0,-1 0-1,1 0 1,-1 0 0,1 0-1,-1 0 1,1 0 0,-1 0-1,0 0 1,1 0 0,-1 0 0,1 0-1,-1 1 1,1-1 0,-1 0-1,1 0 1,-1 0 0,0 1-1,1-1 1,-1 0 0,1 0-1,-1 1 1,0-1 0,1 0-1,-1 1 1,0-1 0,1 0-1,-1 1-7,10 16 349,-9-15-275,-1-1 0,1 1 0,0-1-1,0 1 1,0-1 0,0 1 0,0-1-1,0 0 1,0 1 0,1-1 0,-1 0-1,1 0-73,9 2 120,0 0-1,0-1 1,1 0 0,-1-1-1,0-1 1,1 0-1,3 0-119,0 0 123,-14 0-101,-1 0 1,1 0-1,0 0 0,-1 0 0,1 0 0,0 0 0,-1 0 0,1 0 1,0 0-1,-1 0 0,1-1 0,-1 1 0,1 0 0,0 0 1,-1-1-1,1 1 0,-1 0 0,1 0 0,-1-1 0,1 1 0,-1-1 1,1 1-1,-1-1 0,1 1 0,-1 0 0,1-1-22,3-9 43,2-10-47,-7 15 7,0 3 19,0-4 64,-7-8-65,-1-1-21,3 3 0,-1-8 137,3 14-39,1-4-77,7-2-21,-1 10 0,-1 0 0,1 0 0,-1 0 0,1 0 0,0 1 0,0-1 0,0 1 0,0 0 0,0-1 0,0 1 0,0 1 0,0-1 0,2 0 0,48-5 0,-36 5 0,24-4 80,51-2 352,-92 7-424,1 0 1,-1 0-1,0 0 1,1 0-1,-1 0 1,1 0-1,-1 0 1,1 0-1,-1 0 0,0 0 1,1-1-1,-1 1 1,1 0-1,-1 0 1,0 0-1,1 0 1,-1-1-1,1 1 1,-1 0-1,0 0 1,0-1-1,1 1 1,-1 0-1,0-1 0,1 1 1,-1 0-1,0-1 1,0 1-1,0-1 1,1 1-1,-1 0 1,0-1-1,0 1 1,0-1-1,0 1 1,0-1-1,0 1 1,0 0-1,0-1 0,0 1 1,0-1-1,0 1 1,0-1-1,0 1 1,0 0-1,0-1-8,-7-17 109,7 17-95,-6-11 51,-1 1 1,0 0-1,-1 0 0,0 0 1,0 1-1,-1 0 0,-9-7-65,-11-7 97,-2 0-1,-1 2-96,-40-32-10,68 51 20,-1-1 1,1 0 0,0 0-1,0-1 1,0 1 0,1-1-1,0 0 1,-1 0 0,2 0-1,-1 0 1,1-1 0,-1-1-11,3-5 0,1 11 0,-1 0 0,1 1 0,-1-1 0,1 0 0,0 1 0,-1-1 0,1 0 0,0 1 0,-1-1 0,1 1 0,0-1 0,0 1 0,0-1 0,-1 1 0,1-1 0,0 1 0,0 0 0,0 0 0,0-1 0,0 1 0,0 0 0,0 0 0,0 0 0,0 0 0,-1 0 0,1 0 0,0 0 0,0 0 0,0 1 0,0-1 0,1 0 0,30 12 0,-26-10 0,10 5 0,0 2 0,0-1 0,-1 2 0,0 0 0,-1 1 0,0 1 0,0 0 0,2 4 0,8 9 0,-2 2 0,0 1 0,13 23 0,-30-44 0,0-1 0,-1 1 0,1 0 0,-1 1 0,0-1 0,-1 1 0,0 0 0,0-1 0,-1 1 0,1 2 0,-3-9 1,0 0 1,0 0 0,0 0-1,0-1 1,0 1 0,-1 0-1,1 0 1,0 0 0,0 0-1,-1-1 1,1 1 0,-1 0-1,1 0 1,0-1-1,-1 1 1,1 0 0,-1-1-1,0 1 1,1 0 0,-1-1-1,1 1 1,-1-1 0,0 1-1,0-1 1,1 1-1,-1-1 1,0 1 0,0-1-1,1 0 1,-1 0 0,0 1-1,0-1 1,0 0 0,0 0-1,1 0 1,-1 0 0,0 0-1,0 0 1,-1 0-2,0 0 4,0 0 0,0 0 1,0-1-1,-1 1 0,1-1 0,0 1 1,0-1-1,0 0 0,0 0 0,0 0 1,0 0-1,0 0 0,0-1 1,1 1-1,-2-1-4,-2-4 0,0 0 0,0 0 0,0-1 0,1 1 0,0-1 0,0 0 0,1 0 0,0-1 0,0 0 0,-5-18 0,1 0 0,1-3 0,0 4 0,0 1 0,-6-13 0,2 12 21,-2 0 0,0 0 1,-2 1-1,-1 1 0,0 0 1,-8-6-22,13 18 0,72 100 0,-39-61 0,2-1 0,1-1 0,1-1 0,1-1 0,19 11 0,-42-32 0,0 0 0,1 0 0,-1-1 0,1 0 0,0-1 0,-1 1 0,6 0 0,-10-2 0,20 2 19,-21-2-18,0 0 0,1 0 0,-1 0 0,0 0 0,0 0-1,0 0 1,0-1 0,0 1 0,0 0 0,0 0 0,0 0-1,0 0 1,1 0 0,-1 0 0,0 0 0,0-1 0,0 1-1,0 0 1,0 0 0,0 0 0,0 0 0,0 0 0,0-1-1,0 1 1,0 0 0,0 0 0,0 0 0,0 0 0,0 0-1,0-1 1,0 1 0,0 0 0,0 0 0,0 0 0,0 0-1,0 0 1,0 0 0,-1-1 0,1 1 0,0 0 0,0 0-1,0 0 1,0 0 0,0 0 0,0 0 0,0 0 0,0 0-1,-1 0 1,1-1 0,0 1 0,0 0 0,0 0-1,-17-12 65,17 12-65,-10-6 0,0 2-1,-1-1 1,0 1 0,1 1 0,-2 0-1,1 0 1,-3 1 0,-21-6 23,-26-11-354,0-3 1,-12-8 330,47 18-3840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7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7680,'8'32'3552,"-2"0"0,1 17-3552,13 184 3745,18 307-1027,-36-456-1106,-4 21-1612,0-49-2408,1 0-4689,1-56-1265</inkml:trace>
  <inkml:trace contextRef="#ctx0" brushRef="#br0" timeOffset="788.314">1023 261 7424,'-21'17'1173,"21"-17"-1151,0 0 0,0 0 0,0 0 0,0 0 0,0 0 0,0 0 0,0 0 0,0-1 0,0 1 1,0 0-1,0 0 0,0 0 0,0 0 0,0 0 0,0 0 0,0 0 0,0 0 0,0-1 0,0 1 0,-1 0 0,1 0 0,0 0 0,0 0 0,0 0 0,0 0 0,0 0 0,0 0 0,0 0 0,-1 0 0,1 0 0,0 0 0,0 0 1,0 0-1,0 0 0,0 0 0,0 0 0,0 0 0,-1 0 0,1 0 0,0 0 0,0 0 0,0 0 0,0 0 0,0 0 0,0 0 0,0 0 0,-1 0 0,1 0 0,0 0 0,0 0 0,0 0 0,0 0 0,0 1 0,0-1 0,0 0 0,0 0 1,0 0-1,0 0 0,-1 0 0,1 0-22,-2-13 1015,2 5-194,-2 0 0,1-1 0,-1 1 0,-1 0 0,-1-4-821,2 10 74,0 0 0,0 1 0,0-1 0,0 1 0,0-1 0,0 1 0,-1 0 0,1 0 0,0 0 0,-1 0 0,1 0 0,-1 1 0,1-1 0,-1 1 0,1-1 0,-1 1 0,1 0 0,-1 0 0,-1 0-74,-5 0 215,-9-3 105,0 2 1,-1 0-1,1 1 1,0 1-1,-9 2-320,15-1 152,1 0-1,-1 2 1,1-1-1,0 1 0,1 1 1,-1 0-1,1 0 1,-1 1-1,-1 2-151,2 0 63,-1 0 0,1 0 0,1 1 0,0 0 0,0 1 0,0 0 0,1 0 0,1 1 0,-6 10-63,5-4 53,0 0 1,1 0 0,0 1 0,2 0 0,0 1 0,0 7-54,-2 31 108,2 0 0,3 1 0,2 0 0,3 0-108,-2-37 43,-1-21-42,0 27 65,2 0 0,0 0 0,2 0-1,1-1 1,6 16-66,-9-35 20,1 0-1,-1 0 0,2-1 1,-1 1-1,1-1 0,0 0 1,0 0-1,1-1 0,0 1 1,3 2-20,-4-4 9,0-1 0,1 0 0,0 0 0,0 0 1,0 0-1,0-1 0,0 0 0,0 0 0,1 0 1,-1-1-1,1 0 0,-1 0 0,1 0 0,-1 0 1,1-1-10,11-1 39,0 0 1,-1 0-1,1-2 1,0 0 0,-1-1-1,0-1 1,0 0-1,11-6-39,18-9 98,-1-2 0,13-11-98,-27 15 28,-1-1 1,-1-2-1,0 0 0,-2-2 1,-1-1-1,0-2 1,-2 0-1,-1-1 1,2-6-29,-16 20 17,0-1 0,-1-1 0,-1 1 1,0-1-1,0 0 0,-2 0 1,0-1-1,-1 0 0,0 1 0,-2-1 1,1 0-1,-2 0 0,0 0 0,-1 0 1,-1 0-1,0 0 0,-1 0 0,-1 1 1,0-1-1,-2 1 0,-4-11-17,1 9-80,0 1 0,-1 1 0,0-1 0,-1 2 0,-1 0 0,0 0 0,-1 1 0,0 0 0,-1 1 0,-1 1 0,0 0 0,-2 0 80,3 3-224,1 1 0,-1 1 0,-1 0 0,1 0 0,-1 2 0,0 0 0,0 0 0,-1 2 0,1 0 0,-1 0 0,1 2 0,-1 0 0,1 0 0,-9 3 224,-10 2-5162,1 1-3243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17.7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1054 1920,'1'0'34,"18"12"312,-19-12-306,1 1 0,-1-1 1,1 0-1,-1 1 0,0-1 0,1 0 1,-1 0-1,1 1 0,-1-1 1,1 0-1,-1 0 0,1 0 0,-1 0 1,1 0-1,0 0 0,-1 1 0,1-1 1,-1 0-1,1 0 0,-1-1 1,1 1-1,-1 0 0,1 0 0,-1 0 1,1 0-1,-1 0 0,1-1 1,-1 1-1,1 0 0,-1 0 0,1-1 1,-1 1-1,1 0 0,-1-1-40,3-4 75,1 1-1,-1-1 0,1 0 1,0 1-1,0 0 1,0 0-1,0 0 0,1 1 1,0-1-1,0 1 0,0 0 1,0 0-75,16-10 195,28-20 1341,2 3 0,0 1 0,48-16-1536,-82 37 203,0 0-1,1 2 1,0 0 0,0 1-1,1 1 1,-1 1 0,1 1-1,18-1-202,-4 2 154,0-2-1,0-1 0,0-1 0,-1-2 0,0-1 1,0-2-1,-1-1 0,0-2 0,-1 0 0,0-2 1,0-3-154,-18 12 52,-1 1 0,2 0 1,-1 1-1,0 0 0,1 1 1,0 0-1,0 1 0,0 0 1,8 1-53,13-3 41,35-16 215,-56 15-16,-11 3-211,0 1-1,1 0 1,-1-1-1,1 1 1,-1 0-1,1 0 1,0 1-1,-1-1 1,1 1-1,0-1 1,-1 1 0,1 0-1,0 0 1,1 0-29,2 0 13,0-1 0,-1 0 0,1 0 0,0 0 0,0-1 0,2-1-13,10-1 50,18 0-8,-1-2 1,0-1 0,0-2-1,-1-1 1,0-2 0,27-14-43,-61 26 0,43-19 0,1 2 0,0 2 0,1 2 0,1 1 0,11 1 0,-14 7 0,-26 3 0,0-1 0,0-1 0,0 0 0,0-1 0,0-1 0,13-5 0,-4 0 58,0 1 1,0 2-1,0 1 1,8 0-59,2-1 150,30-11-150,-53 15 0,3 0 0,-3-1 0,1-2 0,12-5 50,-23 9-2,22-17-18,-1 0-30,-20 14 0,0 0 0,0-1 7,0 0 0,-1-1 1,0 1-1,0 0 1,0-1-1,0 0 1,-1 0-1,0 0 0,0-6-7,6-15 40,-2 7-19,1-1-10,1 0 0,4-6-11,-11 23 85,-1-8-63,-9 5-22,7 7 0,1 0 0,0 0 0,0 0 0,0 1 0,0-1 0,-1 1 0,1-1 0,0 1 0,0-1 0,-1 1 0,1 0 0,0-1 0,-1 1 0,1 0 0,-1 0 0,1 0 0,0 0 0,-1 0 0,1 0 0,-2 1 0,-1 0 0,-6-1 8,0 1 0,0 1 0,0-1 0,1 2 0,-1-1 0,1 1 0,0 0 0,-5 3-8,-10 6 32,0 1 0,-10 8-32,29-17 0,0 0 0,-1 1 0,2-1 0,-1 1 0,0 0 0,1 0 0,0 1 0,0 0 0,1-1 0,-1 1 0,1 0 0,1 1 0,-1-1 0,1 0 0,0 1 0,0 0 0,1 0 0,-1 5 0,0 0 0,0 0 0,2 0 0,0 1 0,0-1 0,1 0 0,0 20 0,-1-29-1,0 1 0,0-1 1,1 1-1,-1 0 0,1-1 1,0 1-1,0-1 1,0 1-1,1-1 0,-1 0 1,1 0-1,0 1 0,0-1 1,0 0-1,0 0 0,0-1 1,1 1 0,2 1-3,-1 0 0,1 0 0,0 0 0,1-1 0,-1 1 0,0-2 0,1 1 0,0 0 0,4 0 3,7 2-11,1-1-1,0 0 1,0-1-1,0-1 0,0-1 1,6-1 11,-13 0-5,1 0-1,-1-1 1,1-1 0,4 0 5,-6-2 0,0-6 0,-7 5 0,-1-1 0,0 0 0,0 1 0,-1-1 0,1 0 0,-1 0 0,0-1 0,0 0 0,1 0 0,0 0 0,1 1 0,-1-1 0,2-1 0,23-38 0,-15 28 0,0-1 0,-2 0 0,0-1 0,-1 0 0,-1-1 0,-1 0 0,1-9 0,-6 20 0,0-1 0,-1 1 0,-1 0 0,1-1 0,-2 1 0,0-4 0,1 10 0,-1 1 0,0 0 0,1 0 0,-1-1 0,0 1 0,-1 0 0,1 0 0,0 0 0,-1 0 0,0 0 0,0 0 0,0 0 0,0 1 0,0-1 0,0 1 0,-1-1 0,1 1 0,-1 0 0,0 0 0,0 0 0,0 0 0,-10-2 0,1 6 0,9 0 0,1-1 0,0 1 0,0 0 0,0 0 0,0 0 0,0 0 0,1 0 0,-1 0 0,1 0 0,-1 1 0,1-1 0,0 0 0,0 1 0,0-1 0,0 1 0,0 0 0,1-1 0,-11 55 0,8-36 0,-7 20 0,0-1 0,-9 16 0,9-28 0,1 1 0,1 0 0,2 1 0,1 0 0,0 7 0,5-27 0,1 1 0,-1-1 0,2 0 0,-1 1 0,2-1 0,-1 0 0,1 0 0,3 5 0,3 5 0,0 0 0,1-1 0,8 10 0,-10-18 0,0-1 0,1 1 0,4 2 0,10 12 0,-11-12 0,4 1 0,-3-2 0,1 2 0,-11-12 0,0 1 0,0-1 0,0 1 0,-1-1 0,1 1 0,-1 0 0,0 0 0,0 0 0,0 0 0,0 0 0,-1 1 0,1-1 0,-1 0 0,0 1 0,0-1 0,0 1 0,0-1 0,-1 3 0,2 6 0,2 3 0,-2-8 0,-1-1 0,0 1 0,0 0 0,0 0 0,-1 0 0,-1 4 0,1 7-2112,0-18-6784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23.48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205 250 1152,'14'-5'92,"-12"0"306,-19-5 761,-3-1-504,11 6-517,1 0 0,0 0 0,0-1 0,1 0 0,0-1 0,0 0 0,0 0 0,1 0-1,0-1 1,0 0 0,1 0 0,0 0 0,0-1 0,1 1 0,-1-4-138,3 4 137,-17-28 89,11 20-181,1 0 368,7 11-338,0 3 32,0 2 21,0 0 0,1 12 106,-1-3-216,2 0 0,-1-1-1,1 1 1,1-1-1,0 0 1,0 0 0,0 0-1,1 0 1,0 0 0,1-1-1,0 1 1,0 0-18,14 14 34,0 0 0,1-1 0,2 0-34,-3-4 73,0 2 1,-2 0-1,10 15-73,-2 3 160,-2 2 0,-1 0 0,-2 1 0,12 37-160,-26-60 56,1 0 1,0 0-1,2-1 0,0 0 1,0 0-1,2-1 1,4 5-57,-8-11 70,1-1 1,0 1 0,1-2 0,0 1-1,0-1 1,1 0 0,0-1 0,0 0 0,0-1-1,1 0 1,9 3-71,-20-21 213,-5-7-153,-1-1 0,-1 1-1,-6-13-59,-5-13 77,3 5-43,-3 0 0,-1 0 0,-1 2 1,-3 1-1,-1 0 0,-9-8-34,16 25 22,-1 0 0,0 1 0,-2 1 1,0 0-1,-1 2 0,-1 0 0,0 2 1,-1 0-1,-1 2 0,-21-9-22,37 18 18,0 2 0,-1-1-1,1 1 1,0 1 0,-1 0 0,-6-1-18,13 2 0,0 0 0,0 0 0,1 0 0,-1 0 0,0 0 0,0 0 0,1 0 0,-1 1 0,0-1 0,0 1 0,0 0 0,-1 5 0,3-5 0,0 4 0,0-1 0,0 1 0,1-1 0,-1 1 0,1-1 0,0 0 0,0 1 0,1-1 0,-1 0 0,1 0 0,2 8 0,14 42 64,1 0 0,18 30-64,-26-64 18,0 1 0,1-2 1,1 0-1,1 0 0,1-1 0,1-1 1,16 15-19,-12-16 0,0 0 0,1-2 0,1 0 0,8 3 0,-16-9 0,1-2 0,-1 0 0,1 0 0,0-2 0,0 0 0,0 0 0,13 0 0,-22-4 0,0 0 0,0 0 0,0-1 0,0 0 0,0 0 0,-1 0 0,1-1 0,0 1 0,-1-1 0,1-1 0,-1 1 0,1-1 0,-1 0 0,0 0 0,0-1 0,-1 0 0,2-1 0,-4 3 1,0 0 1,0 0 0,-1-1 0,1 1 0,-1 0-1,0-1 1,1 0 0,-1 1 0,0-1-1,-1 1 1,1-1 0,0 0 0,-1 0 0,0 0-1,1 1 1,-1-1 0,0 0 0,0 0-1,-1 0 1,1 1 0,-1-4-2,-1-4 14,-1-1 0,0 1 0,0 0-1,-1-1 1,-1-1-14,-6-11 7,-2 1-1,0 0 1,-1 0-1,-14-14-6,-74-78-2,39 45 0,32 33 14,-41-45 58,62 71-62,0 1-1,0 0 1,-2 0-1,1 1 1,-1 1 0,-6-3-8,15 8 0,-1 0 0,1 1 0,-1 0 0,1-1 0,-1 1 0,0 1 0,0-1 0,0 0 0,1 1 0,-1 0 0,0 0 0,0 0 0,0 1 0,0-1 0,1 1 0,-1 0 0,0 0 0,1 0 0,-1 0 0,0 1 0,1-1 0,-1 1 0,1 0 0,0 0 0,0 0 0,0 1 0,0-1 0,-2 3 0,1-1 0,0 1 0,0 0 0,1-1 0,0 1 0,0 0 0,0 1 0,0-1 0,1 1 0,0-1 0,0 1 0,1-1 0,0 1 0,-1 0 0,2 0 0,-1 0 0,1 0 0,0 0 0,0 3 0,2 6-3,1 0 0,0 0 0,0-1 1,1 1-1,1-1 0,1 0 0,0 0 1,1-1-1,0 0 0,1 0 0,0-1 1,1 0-1,0 0 0,11 10 3,15 9-16,0 0-1,2-3 1,2-1-1,5 2 17,7 5-23,43 36 23,-87-63 0,0 0 0,0 0 0,0 1 0,4 7 0,0-4 0,-10-11 0,-1 0 0,0 0 0,0 0 0,0 0 0,1 0 0,-1 0 0,0 0 0,0 0 0,0-1 0,1 1 0,-1 0 0,0 0 0,0 0 0,0 0 0,1 0 0,-1 0 0,0 0 0,0 0 0,0 0 0,0-1 0,0 1 0,1 0 0,-1 0 0,0 0 0,0 0 0,0 0 0,0-1 0,0 1 0,0 0 0,0 0 0,1 0 0,-1 0 0,0-1 0,0 1 0,0 0 0,0 0 0,1-17 0,-3 9 0,1-1 0,-2 1 0,1-1 0,-1 1 0,-1 0 0,1-1 0,-2 2 0,0-2 0,-41-59 0,27 42 0,-86-130 0,-5-9 0,106 161 0,1-1 1,-1 1-1,0 0 1,0 0-1,0 0 1,0 0-1,-1 1 1,1 0-1,-1 0 1,-1 0-1,5 2-1,-1 0 0,1 1 1,-1-1-1,0 1 0,1-1 0,-1 1 1,0 0-1,1-1 0,-1 1 0,0 0 0,0 0 1,1 0-1,-1 1 0,0-1 0,1 0 0,-1 1 1,0-1-1,1 1 0,-1-1 0,1 1 1,-1 0-1,1 0 0,-1 0 0,1 0 0,-1 0 1,1 0-1,0 0 0,-1 0 0,1 0 0,0 1 1,0-1-1,0 0 0,0 1 0,-1 1 1,0 1-4,0 0 1,0 1-1,0-1 0,0 1 0,1 0 0,0-1 0,0 1 1,0 0-1,1 0 0,-1 0 0,1-1 0,0 1 0,0 0 0,1 0 1,0 0-1,0 0 0,0-1 0,0 3 4,3 3-5,-1 0 1,1 1-1,0-2 0,1 1 1,0 0-1,1-1 0,0 0 1,1 1 4,30 32 0,1-1 0,25 18 0,16 17 0,-33-28 0,23 32 0,-53-59 0,-1 1 0,0 0 0,-2 2 0,0 0 0,2 9 0,6 17 0,1-2 0,3 0 0,2-1 0,2-2 0,7 7 0,3 2 0,-41-66 0,-6-12 0,-5-4 0,-5-13 0,-1 0 0,-22-31 0,4 12 0,12 20 0,-1 1 0,-22-25 0,47 62 0,1 1 0,-1 0 0,0 0 0,0 0 0,0 0 0,-1 0 0,1 0 0,0 0 0,0 1 0,0-1 0,-1 0 0,1 1 0,0-1 0,-1 1 0,1-1 0,0 1 0,-1-1 0,1 1 0,-1 0 0,1 0 0,0 0 0,0 0 0,0 1 0,0-1 0,0 0 0,0 1 0,0-1 0,0 1 0,1-1 0,-1 1 0,0 0 0,0-1 0,0 1 0,1 0 0,-1-1 0,0 1 0,1 0 0,-1 0 0,1-1 0,-1 1 0,1 0 0,-3 5 0,0 1 0,1-1 0,0 0 0,0 1 0,0-1 0,1 1 0,0 3 0,-4 21 0,3 1 0,0-1 0,2 1 0,1-1 0,2 1 0,1-1 0,1 0 0,2 0 0,1-1 0,1 0 0,2 0 0,1-1 0,10 17 0,-16-35 0,2 0 0,-1 0 0,1-1 0,1 0 0,0-1 0,0 0 0,1 0 0,0-1 0,1 0 0,-1-1 0,2 0 0,-1 0 0,1-2 0,-1 1 0,2-1 0,-1-1 0,0 0 0,1-1 0,0-1 0,0 0 0,0 0 0,0-1 0,0-1 0,0 0 0,0-1 0,0 0 0,0-1 0,0 0 0,4-3 0,2 0 0,-12 4 0,0-1 0,-1 0 0,1 0 0,0-1 0,-1 0 0,3-2 0,-8 4 0,1 0 0,-1 0 0,0 0 0,1 0 0,-1 0 0,0 0 0,0 0 0,0-1 0,0 1 0,0-1 0,0 1 0,0-1 0,-1 1 0,1-1 0,-1 1 0,1-1 0,-1 1 0,1-1 0,-1 0 0,0 1 0,0-1 0,0 0 0,0 1 0,0-1 0,0 0 0,0 1 0,0-1 0,-1 0 0,1 1 0,-2-7 0,-1 0 0,0 1 0,0 0 0,0-1 0,-1 1 0,0 0 0,-1 1 0,-1-2 0,-45-54 0,23 30 0,-113-156 0,90 118 0,40 54 0,-2 1 0,0 0 0,0 0 0,-1 2 0,-1-1 0,-1 1 0,15 13 0,0-1 0,0 0 0,0 0 0,0 0 0,0 1 0,0-1 0,0 1 0,-1-1 0,1 1 0,0-1 0,0 1 0,0 0 0,-1-1 0,1 1 0,0 0 0,-1 0 0,1 0 0,0 0 0,0 0 0,-1 0 0,1 0 0,0 1 0,0-1 0,-1 0 0,1 1 0,0-1 0,0 1 0,0-1 0,-1 1 0,1 0 0,0-1 0,0 1 0,0 0 0,0 0 0,0 0 0,0 0 0,1 0 0,-1 0 0,0 0 0,0 0 0,1 0 0,-1 0 0,1 0 0,-3 5 0,0 0 0,0 0 0,1 0 0,0 0 0,0 0 0,1 0 0,0 1 0,0 1 0,-1 9 0,2 0 0,0 0 0,1 0 0,0 0 0,2 0 0,3 13 0,4 7 0,1 0 0,9 18 0,-12-38 0,0-1 0,1 0 0,0-1 0,2 0 0,-1-1 0,2 0 0,0 0 0,1-1 0,0-1 0,1 0 0,0-1 0,1 0 0,0-1 0,0-1 0,1-1 0,1 0 0,14 5 0,-21-10 0,-1-1 0,1 0 0,-1 0 0,1-1 0,0 0 0,-1-1 0,1 0 0,6-1 0,-14 1 0,1 0 0,-1 0 0,1-1 0,-1 1 0,1-1 0,-1 1 0,1-1 0,-1 0 0,0 0 0,1 0 0,-1 0 0,0-1 0,0 1 0,0 0 0,0-1 0,0 0 0,0 1 0,-1-1 0,1 0 0,0 0 0,-1 0 0,1 0 0,-1 0 0,0 0 0,0-1 0,0 1 0,0 0 0,0-1 0,0 1 0,-1 0 0,1-1 0,-1 1 0,1-1 0,-1 1 0,0-2 0,-1-5 6,0 1 0,0 0 1,-1 0-1,0 0 1,-1 1-1,1-1 0,-1 0 1,-1 1-1,0 0 1,-4-7-7,-7-9 32,-1 0 0,-13-13-32,-7-5 0,-1 1 0,-2 3 0,-1 1 0,-2 2 0,-1 1 0,-48-25 0,69 45 0,-5-4 0,-1 2 0,0 1 0,-1 1 0,-1 1 0,-4 1 0,30 10 0,0 0 0,0 0 0,-1 1 0,1-1 0,0 1 0,0 0 0,0 0 0,-1 1 0,1-1 0,0 1 0,0 0 0,-4 2 0,-5 4 0,-16 12 0,21-9 0,3-2 0,-4 5 0,1 3 0,9-14 0,0-1 0,-1 0 0,1 1 0,0-1 0,0 0 0,0 1 0,0-1 0,0 0 0,0 0 0,0 0 0,0 0 0,1 0 0,-1 0 0,0 0 0,1-1 0,-1 1 0,0 0 0,1-1 0,0 1 0,6 4 0,10 6 0,-5-4 0,-1 1 0,0 0 0,-1 1 0,0 0 0,0 0 0,-1 1 0,0 1 0,0 0 0,41 70 0,-5-7 0,3-3-128,18 16 128,-43-59-32,1-1 0,2-1 0,0-2 0,12 8 32,-24-22 0,4 4 0,1 1 0,-2 1 0,12 13 0,-23-21 0,-1 0 0,1 1 0,-1 0 0,-1 0 0,0 0 0,0 0 0,-1 1 0,0 0 0,-1 0 0,3 9 0,-7-18 0,1-1 0,0 0 1,0 0-1,0 0 0,0 0 1,0 0-1,0 1 0,0-1 1,0 0-1,0 0 0,0 0 1,0 0-1,0 1 0,0-1 1,0 0-1,0 0 0,0 0 1,0 0-1,0 1 0,0-1 1,0 0-1,0 0 0,0 0 1,0 0-1,0 0 0,0 1 1,0-1-1,1 0 0,-1 0 1,0 0-1,0 0 0,0 0 1,0 0-1,0 1 0,0-1 0,1 0 1,-1 0-1,0 0 0,0 0 1,0 0-1,0 0 0,0 0 1,1 0-1,-1 0 0,0 0 1,0 0-1,0 0 0,0 0 1,1 0-1,-1 0 0,0 0 1,0 0-1,0 0 0,0 0 1,0 0-1,1 0 0,-1 0 1,0 0-1,0 0 0,0 0 1,0 0-1,6-14 44,2-27 20,-6 26-64,-1 1 0,-1-1 0,-1 0 0,0 1 0,0-1 0,-2 0 0,0 1 0,0 0 0,-1 0 0,-1 0 0,-1 0 0,-1-3 0,-17-30 0,-2 0 0,-26-33 0,7 10 0,35 54 0,-9-15 0,-1 0 0,-22-25 0,41 55 0,0 0 0,0 0 0,0 0 0,0 0 0,0 0 0,1 1 0,-1-1 0,0 0 0,-1 1 0,1-1 0,0 0 0,0 1 0,0-1 0,0 1 0,1 0 0,-1 0 0,1 0 0,-1 0 0,1 0 0,-1 0 0,1 0 0,-1 1 0,1-1 0,-1 0 0,1 0 0,-1 0 0,1 0 0,0 1 0,-1-1 0,1 0 0,-1 0 0,1 1 0,0-1 0,-1 0 0,1 1 0,0-1 0,-1 0 0,1 1 0,0-1 0,-1 0 0,1 1 0,0-1 0,0 1 0,-1-1 0,1 1 0,0-1 0,0 1 0,0-1 0,0 0 0,0 1 0,0-1 0,0 1 0,0-1 0,0 1 0,0-1 0,0 1 0,1 28 0,0-22 0,27 409 0,-22-365 0,2-1 0,1 1 0,4-1 0,1-1 0,2 0 0,3-1 0,2-1 0,9 14 0,-22-46 0,0-1 0,1 0 0,1 0 0,0-1 0,1 0 0,0-1 0,1 0 0,1-1 0,-1 0 0,2-1 0,0 0 0,0-1 0,0-1 0,1 0 0,0-1 0,2 0 0,21 6 0,1-1 0,0-2 0,0-2 0,40 3 0,-75-11 0,-1 1 0,1-1 0,0 0 0,0-1 0,-1 1 0,1 0 0,0-1 0,-1 0 0,1 0 0,-1 0 0,1 0 0,-1-1 0,1 1 0,-1-1 0,0 0 0,0 0 0,0 0 0,0-1 0,0 1 0,0 0 0,-1-1 0,1 0 0,-1 0 0,0 0 0,0 0 0,0 0 0,0 0 0,0 0 0,0-1 0,-1 1 0,0-1 0,0 1 0,0-1 0,0 0 0,0 1 0,-1-1 0,0 0 0,0 1 0,0-1 0,0 0 0,0 1 0,-1-2 0,-1-11 0,-1 0 0,0 0 0,-1 1 0,-1 0 0,-1 0 0,0 0 0,0 0 0,-2 1 0,0 0 0,-2-2 0,-19-25 0,-1 2 0,-23-23 0,47 55 0,-6-7 0,-1 0 0,0 1 0,-1 0 0,-1 1 0,-12-9 0,24 19 0,0 1 0,1-1 0,-1 0 0,0 1 0,0-1 0,0 1 0,-1 0 0,1 0 0,0 0 0,0 1 0,-1-1 0,1 1 0,0 0 0,-1-1 0,1 2 0,0-1 0,-1 0 0,1 1 0,0-1 0,0 1 0,-1 0 0,1 0 0,0 0 0,0 1 0,0-1 0,0 1 0,0-1 0,0 1 0,1 0 0,-1 0 0,1 1 0,-1-1 0,1 0 0,0 1 0,-1 1 0,-3 4 0,0 0 0,1 1 0,0 0 0,1 0 0,0 0 0,1 0 0,-1 1 0,2-1 0,-1 1 0,0 7 0,-1 13 0,2 1 0,0 28 0,2-31 0,1 0 0,2 0 0,1 1 0,1-2 0,1 1 0,9 24 0,-11-40 0,1 0 0,0 0 0,1 0 0,1-1 0,0 0 0,0 0 0,1-1 0,0 0 0,0 0 0,2-1 0,-1 0 0,1-1 0,0 0 0,1 0 0,-1-1 0,3 0 0,-9-4 0,1-1 0,0 0 0,-1 0 0,1 0 0,0 0 0,0-1 0,0 0 0,0 0 0,1 0 0,-1-1 0,0 0 0,0 0 0,0 0 0,0-1 0,1 1 0,-1-1 0,0 0 0,0-1 0,0 1 0,0-1 0,-1 0 0,1 0 0,0-1 0,-1 1 0,0-1 0,1 0 0,-1 0 0,0-1 0,-1 1 0,1-1 0,0 0 0,-1 0 0,0 0 0,0 0 0,0-1 0,-1 1 0,1-1 0,0-3 0,4-8 0,-1 0 0,-1 0 0,-1-1 0,0 0 0,-1 0 0,-1 1 0,0-13 0,-1-11 0,-2-1 0,-4-26 0,2 44 8,-2 1 1,0-1-1,-1 1 1,-1 0-1,-1 0 1,-1 1-1,-1 0 1,-1 1-1,-1 0 1,-1 0 0,0 1-1,-2 1 1,0 1-1,-1 0 1,-6-5-9,15 16 0,0 1 0,0-1 0,0 1 0,-1 1 0,0-1 0,0 1 0,-1 1 0,7 2 0,0 0 0,0 0 0,0 0 0,0 0 0,0 1 0,-1-1 0,1 1 0,0 0 0,0-1 0,-1 1 0,1 0 0,0 0 0,0 1 0,-1-1 0,1 0 0,0 1 0,0-1 0,0 1 0,-1 0 0,1 0 0,0 0 0,0 0 0,0 0 0,0 0 0,1 1 0,-1-1 0,0 0 0,0 1 0,1 0 0,-1-1 0,1 1 0,0 0 0,0 0 0,0 0 0,0 1 0,1-1 0,-1 0 0,1 0 0,-1 0 0,1 0 0,0 1 0,0-1 0,0 0 0,0 0 0,0 1 0,0-1 0,1 0 0,-1 0 0,1 0 0,-1 0 0,1 1 0,20 46 0,-14-34 0,14 28 0,2-1 0,12 15 0,24 42 0,-59-98 0,7 14 0,1 0 0,0-1 0,1 0 0,1 0 0,0-1 0,1 0 0,0-1 0,12 10 0,-20-20 0,-1 0 0,1 0 0,0-1 0,0 1 0,-1-1 0,1 0 0,0 0 0,0 0 0,0 0 0,0-1 0,1 1 0,-1-1 0,0 0 0,0 0 0,0 0 0,0 0 0,0 0 0,0-1 0,0 1 0,0-1 0,0 0 0,0 0 0,0 0 0,0-1 0,0 1 0,0 0 0,-1-1 0,1 0 0,0 0 0,0 0 0,1-1 0,0-1 0,0 0 0,0 0 0,-1 0 0,1 0 0,-1 0 0,0-1 0,0 0 0,0 1 0,-1-1 0,1 0 0,-1 0 0,-1-1 0,1 1 0,-1 0 0,0-1 0,0 1 0,0-12 0,-1 0 0,0 0 0,-2 1 0,0-1 0,-1 1 0,0-1 0,-2 1 0,0 0 0,-4-8 0,-1 0 0,0 1 0,-2 0 0,-1 1 0,0 1 0,-17-20 0,1 10 0,27 29 0,0 1 0,0-1 0,0 0 0,0 1 0,0 0 0,0 0 0,0-1 0,0 1 0,-1 0 0,1 1 0,0-1 0,-1 0 0,1 1 0,-3-1 0,4 1 0,0 1 0,0-1 0,0 0 0,0 1 0,-1-1 0,1 1 0,0-1 0,0 1 0,1 0 0,-1-1 0,0 1 0,0 0 0,0 0 0,0 0 0,1 0 0,-1-1 0,0 1 0,1 0 0,-1 0 0,0 0 0,1 0 0,0 1 0,-1-1 0,1 0 0,-1 0 0,1 0 0,0 0 0,0 0 0,0 0 0,0 1 0,0-1 0,-3 44 0,3-40 0,5 90 0,5 1 0,4-2 0,8 22 0,5 32 0,-21-109 0,3-1 0,1 0 0,1 0 0,2-1 0,2-1 0,1 0 0,-7-19 0,0-1 0,1 0 0,0 0 0,1-1 0,1 0 0,1-1 0,0-1 0,0 0 0,2-1 0,-1 0 0,1-1 0,1-1 0,9 5 0,9 0 0,0-2 0,1-1 0,0-2 0,28 4 0,-82-18 0,0-2 0,0 0 0,0-1 0,-15-9 0,26 12 0,0-1 0,-1 1 0,1 0 0,-1 1 0,0 0 0,-1 0 0,9 2 0,-1 1 0,1 0 0,-1-1 0,0 1 0,1 0 0,-1 0 0,0 0 0,1 0 0,-1 0 0,0 0 0,1 1 0,-1-1 0,1 1 0,-1-1 0,0 1 0,1-1 0,-1 1 0,1 0 0,-1 0 0,1 0 0,0 0 0,-1 0 0,1 0 0,0 0 0,0 0 0,0 0 0,0 0 0,0 1 0,0-1 0,0 1 0,0-1 0,0 1 0,1-1 0,-1 1 0,0-1 0,1 1 0,-1 0 0,0 5 0,-1 1 0,1 0 0,0 0 0,1-1 0,-1 1 0,2 0 0,-1 0 0,1 0 0,0 0 0,1-1 0,0 1 0,0-1 0,0 1 0,1-1 0,0 0 0,1 0 0,0 0 0,0 0 0,0-1 0,1 1 0,0-1 0,0 0 0,0-1 0,1 1 0,0-1 0,0 0 0,0-1 0,1 1 0,0-1 0,0 0 0,1 0 0,-6-4 0,0 1 0,0-1 0,0 0 0,0 1 0,-1-1 0,1 0 0,0 0 0,0-1 0,0 1 0,0 0 0,0-1 0,0 1 0,-1-1 0,1 1 0,0-1 0,0 0 0,-1 0 0,1 0 0,-1 0 0,1 0 0,0 0 0,-1 0 0,0 0 0,1-1 0,-1 1 0,0 0 0,0-1 0,0 1 0,1-3 0,3-2 0,-1 0 0,-1 0 0,1-1 0,-1 0 0,0 1 0,-1-1 0,1-3 0,-1-2 0,0 0 0,0 0 0,-1-1 0,-1 1 0,0 0 0,-1 0 0,0-1 0,-1 1 0,0 0 0,-1 0 0,0 0 0,-1 1 0,-1-1 0,-4-9 0,-7-9 0,0 1 0,-2 0 0,-1 2 0,-21-23 0,24 30 0,-2 0 0,-7-5 0,17 18 0,0 1 0,0-1 0,-1 1 0,0 1 0,0 0 0,0 0 0,-4-1 0,11 5 0,0 0 0,0 1 0,0-1 0,1 1 0,-1-1 0,0 1 0,0 0 0,0 0 0,0-1 0,0 1 0,0 0 0,0 1 0,0-1 0,0 0 0,1 1 0,-1-1 0,0 1 0,0-1 0,0 1 0,0 0 0,1 0 0,-1 0 0,0 0 0,1 0 0,-1 0 0,1 0 0,-1 1 0,1 0 0,-1 0 0,1 0 0,-1 1 0,1-1 0,0 0 0,0 1 0,0-1 0,0 1 0,0 0 0,0-1 0,1 1 0,-1 0 0,1-1 0,0 1 0,0 0 0,0-1 0,0 1 0,0 0 0,1 1 0,6 22 0,0-2 0,1 1 0,2-1 0,0 0 0,14 21 0,3 11 0,-11-21 0,9 20 0,25 39 0,-39-77 0,0-1 0,0 0 0,2 0 0,0-1 0,1-1 0,0 0 0,8 4 0,-16-15 0,14 17 0,-8-7 21,-12-13-19,0 0-1,0 0 0,0 0 1,0 0-1,1 0 1,-1 0-1,0 0 1,0 0-1,0 1 1,0-1-1,0 0 1,0 0-1,0 0 1,0 0-1,0 0 1,0 0-1,0 0 1,0 1-1,1-1 1,-1 0-1,0 0 1,0 0-1,0 0 1,0 0-1,0 1 1,0-1-1,0 0 1,0 0-1,0 0 1,0 0-1,-1 0 1,1 1-1,0-1 1,0 0-1,0 0 1,0 0-1,0 0 1,0 0-1,0 0 1,0 0-1,0 1 1,0-1-1,0 0 1,0 0-1,-1 0 1,1 0-1,0 0 1,0 0-1,0 0 1,0 0-1,0 0 1,0 0-1,-1 1 1,1-1-1,0 0 1,0 0-1,0 0-1,-19 15 7,0 0 0,-1-1-1,-1-1 1,-13 7-7,-95 41-5,107-52 5,13-4 0,1-1 0,0 1 0,1 1 0,-1-1 0,1 2 0,0-1 0,-1 1 0,-42 50 0,43-50 0,5-4 0,0-1 0,0 1 0,0 0 0,0 0 0,0 0 0,0 0 0,1 0 0,-1 0 0,1 0 0,0 0 0,0 2 0,6-18 0,0 1 0,1-1 0,1 1 0,0 0 0,0 0 0,2 1 0,-1 0 0,1 0 0,1 1 0,0 1 0,0-1 0,6-2 0,-2 1 0,-1 1 0,0-2 0,0-1 0,34-28 0,-45 38 0,-1 3 0,0-1 0,0 0 0,0 1 0,-1-1 0,1 0 0,0 1 0,0-1 0,0 1 0,0 0 0,0-1 0,0 1 0,0 0 0,1-1 0,-1 1 0,0 0 0,0 0 0,0 0 0,0 0 0,0 0 0,15-1 0,1 0 9,-1-1 1,1 0 0,-1-1 0,0 0-1,0-2 1,0 0 0,-1 0 0,6-4-10,-5 2 12,1 1 1,-1 1-1,2 0 1,16-1-13,-17 4 0,1-1 0,-1 0 0,1-1 0,-1-1 0,0 0 0,-1-1 0,2-2 0,54-28 0,-36 19 0,-1-2 0,9-8 0,7-3 0,-43 26 0,-1 0 0,0-1 0,0 0 0,0 0 0,-1 0 0,1-1 0,-1 0 0,0-1 0,2-7 0,-8 13 0,0 1 0,0 0 0,0 0 0,1 0 0,-1 0 0,0-1 0,0 1 0,0 0 0,0 0 0,0 0 0,1-1 0,-1 1 0,0 0 0,0 0 0,0-1 0,0 1 0,0 0 0,0 0 0,0-1 0,0 1 0,0 0 0,0 0 0,0-1 0,0 1 0,0 0 0,0 0 0,0-1 0,0 1 0,0 0 0,0 0 0,0-1 0,0 1 0,0 0 0,-1 0 0,1 0 0,0-1 0,0 1 0,0 0 0,0 0 0,-1 0 0,1-1 0,0 1 0,0 0 0,0 0 0,-1 0 0,1 0 0,0 0 0,0-1 0,0 1 0,-1 0 0,1 0 0,0 0 0,0 0 0,-1 0 0,1 0 0,0 0 0,0 0 0,-1 0 0,1 0 0,0 0 0,0 0 0,-1 0 0,1 0 0,0 0 0,0 0 0,-17 8 0,14-7 0,-9 5 0,1-1 0,0 2 0,0 0 0,-1 1 0,1 0 0,0-1 0,0 0 0,-13 4 0,13-6 0,-1-1 0,1 0 0,-1-1 0,-8 1 0,14-3 0,0 0 0,1-1 0,-1 0 0,0-1 0,0 1 0,1-1 0,-1 0 0,0 0 0,1-1 0,-5-1 0,3 0-62,1 1 1,-1 0 0,0 0 0,0 1 0,0-1-1,0 2 1,0-1 0,0 1 0,0 0 0,0 0-1,0 1 1,0 0 0,0 0 0,0 1-1,0 0 1,0 0 0,0 1 0,1-1 0,-1 1-1,1 1 1,0-1 0,0 1 0,0 1 61,-21 12-6400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25.94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392 2164 896,'16'22'128,"-16"-22"-125,0 0 0,-1 0 0,1 0 0,0 0 0,0 1 0,0-1 0,0 0 0,0 0 0,0 0 0,0 0 0,-1 0 0,1 0 0,0 0 0,0 0 0,0 0 0,0 0 0,0 0 0,0 0 0,0 0 0,0 0 0,0 0 0,0 1 0,0-1 0,0 0 0,-1 0 0,1 0 0,0 0 0,0 0 0,0 0 0,0 0 0,0 1 0,0-1 0,0 0 0,0 0-1,0 0 1,0 0 0,0 0 0,0 0 0,0 0 0,0 0 0,0 1 0,0-1 0,0 0 0,0 0 0,0 0 0,1 0 0,-1 0 0,0 0 0,0 0 0,0 1-3,-60-11 597,37 5-10,-1 1 0,-5 0-587,-4 2 678,12 0-360,0 1-1,0 0 0,-1 2 0,1 0 0,0 1 0,-18 5-317,-30 11 640,67-18-533,2 0 21,3 0-22,6 1-71,1 1 0,-1 0 0,0 1 0,0 0 0,0 1 0,0 0 0,-1 0 0,1 0-1,2 3-34,15 7 92,4 1 83,0-2 1,2-1-1,8 1-175,-26-9 62,0-1 1,0-1-1,1 0 0,-1-1 0,1 0 0,0-1 1,-1-1-1,9-1-62,10-3 224,0-1 0,-1-1 0,0-1 0,11-6-224,-39 12 44,-1 0 1,1 1-1,0 0 1,0 0-1,0 0 0,0 0 1,0 1-1,0-1 1,0 1-1,0 0 1,0 0-1,4 1-44,-6 4 107,14 38 170,-16-42-263,1 0-1,-1 1 1,1-1 0,0 0 0,-1 1-1,1-1 1,0 0 0,0 0-1,0 0 1,0 0 0,0 0-1,0 0 1,0 0 0,0 0 0,0 0-1,0 0 1,1 0 0,-1-1-1,0 1 1,0 0 0,1-1-1,-1 1 1,1-1-14,2 1 17,-1 0 0,0 0 1,0 0-1,1-1 0,-1 1 0,0-1 0,1 0 0,-1 0 0,1 0-17,12-3 102,0 1-1,-1-2 0,1 0 1,13-6-102,-27 9 128,-2 1 0,0 0 0,0 0 0,0 0 0,-72-15-47,41 10-22,1-2 0,-4-2-59,23 5 8,1 0 1,0 0-1,0-1 0,0-1 0,0 1 0,1-1 0,-8-7-8,8 5 0,-1 0 0,2-1 0,-1 1 0,1-2 0,0 1 0,1-1 0,0 0 0,1-1 0,0 0 0,-2-6 0,-33-82 0,40 94 0,0 1 0,1 0 0,-1-1 0,1 1 0,0 0 0,0-1 0,1 1 0,-1 0 0,1-1 0,0 1 0,0 0 0,0 0 0,1 0 0,-1 0 0,1 0 0,0 0 0,2-2 0,4-8 0,0 1 0,1 0 0,0 0 0,5-3 0,35-38 10,2 2 1,7-3-11,-41 39 211,-1-1 1,0-1-1,7-11-211,17-20 241,-13 16-113,-1-2 0,-2 0 0,15-29-128,-32 49 36,0-1 1,-1 0-1,0-1 1,-1 0 0,2-16-37,9-31 73,-10 52-61,-1-1 0,2 1 0,-1 0 0,2 0 0,0 0-12,0 1 14,-1 0-1,0 0 1,-1-1-1,0 0 1,3-11-14,-5 12 0,0 1 0,1 0 0,1 1 0,-1-1 0,1 1 0,1 0 0,0 0 0,1-1 0,0 2 0,-1-1 0,0 0 0,-1-1 0,0 1 0,0-1 0,-1-1 0,1-5 0,18-55 0,5-4 0,-20 57 0,1 1 0,1 0 0,1 1 0,0 0 0,1 1 0,1 0 0,0 1 0,7-4 0,-2 0 0,0-1 0,-2-1 0,0 0 0,8-14 0,-10 10 8,15-25 116,2 2 0,34-39-124,-55 75 26,-7 7-11,1 0-1,-2-1 1,1 0-1,0 1 1,-1-1-1,0-1 1,1-1-15,-1 3 8,0-1 0,-1 0 0,0 0 0,0 0 0,0 0 0,0-1 0,-1 1 0,1-1 0,-1 1-1,-1-1 1,1-4-8,4-20 41,3 15-4,-6 11-24,0-1 0,1 0 0,-2 1 0,1-1 0,0 0 0,-1 0 0,0-1-13,1-8 0,-2 4 21,0 6 64,0-6-63,-2-2-22,-3 0 0,7 0 0,1-3 0,-3 15 0,1 0 0,-1 0 0,0 0 0,0 0 0,0 0 0,0-1 0,0 1 0,0 0 0,1 0 0,-1 0 0,0 0 0,0-1 0,0 1 0,0 0 0,0 0 0,0 0 0,0-1 0,0 1 0,0 0 0,0 0 0,0 0 0,0-1 0,0 1 0,0 0 0,0 0 0,0 0 0,0-1 0,0 1 0,0 0 0,0 0 0,0 0 0,-1 0 0,1-1 0,0 1 0,0 0 0,0 0 0,0 0 0,0 0 0,0-1 0,-1 1 0,1 0 0,0 0 0,0 0 0,0 0 0,0 0 0,-1 0 0,1 0 0,0 0 0,0-1 0,0 1 0,0 0 0,-1 0 0,1 0 0,0 0 0,-11 8 0,0 1 0,1 0 0,1 0 0,-1 1 0,-5 7 0,-21 22 0,-4-3 0,14-13 0,1 1 0,-7 10 0,24-25 0,1 1 0,0-1 0,1 1 0,0 1 0,1-1 0,0 1 0,0 0 0,-2 11 0,-5 30 0,2 1 0,-1 44 0,4-34 0,-10 36 0,15-89 0,-1 1 0,-1-1 0,0 0 0,0 0 0,-1 0 0,-1-1 0,1 0 0,-1 0 0,-5 5 0,-8 9 0,-2-2 0,-18 15 0,21-19 0,4-3-1101,2 0 0,-1 2 0,2-1 0,0 1 0,1 1 0,-1 4 1101,-18 28-2759,13-25 860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7540 3432 7424,'-9'39'2304,"8"-36"-1131,14 10 320,43 52 2732,32 49-4225,-8-8 1300,-70-93-1216,1 0 0,0-1 0,1 0 0,1 0 0,-1-2 0,2 1 0,0-2 0,0 0 0,0 0 0,1-1-1,1-1 1,-1-1 0,1 0 0,0-1 0,15 3-84,314 43 811,-293-43-257,1-2 1,36-2-555,-49-6 147,0-2 0,-1-2 0,10-3-147,-3 0 57,0 3 0,11 1-57,-1 3 99,14-1 27,6-3-126,-53 3 31,0-1 1,-1-1 0,0-1 0,0-1 0,7-4-32,38-17 128,-2-4 0,-1-2 0,56-41-128,-95 56 37,-16 12-26,0 0 1,1 1 0,0-1-1,0 2 1,0-1-1,2 1-11,130-58-5,-19 8 32,-97 44-12,-1-2 0,0-1 0,-1-1 1,0-1-1,-1-1 0,-1-1 0,5-6-15,53-39 58,-48 39 12,25-24-70,-42 35 0,0 0 0,1 1 0,1 1 0,0 0 0,0 1 0,1 1 0,14-5 0,2 2 0,1 1 0,-1 2 0,33-4 0,-35 7 22,-1-2-1,-1-1 0,1-1 1,-2-1-1,1-2 0,14-9-21,-10 5 0,1 2 0,1 2 0,16-4 0,9-3 0,-5-1 15,-32 10 1,1 2 0,0 1 0,0 1 1,1 1-1,0 1 0,0 1 0,14 1-16,32 2 256,1-2 0,63-12-256,-115 13-1851,25 4-8564,-21 1 3866</inkml:trace>
  <inkml:trace contextRef="#ctx0" brushRef="#br0" timeOffset="2605.464">11398 2836 3328,'14'2'1613,"-14"-2"-1592,0 0 1,0 0-1,0 0 1,0 0 0,0 0-1,0 0 1,0 0 0,1 0-1,-1 1 1,0-1-1,0 0 1,0 0 0,0 0-1,0 0 1,0 0 0,0 0-1,0 0 1,0 1-1,0-1 1,0 0 0,0 0-1,0 0 1,0 0-1,0 0 1,0 0 0,0 0-1,0 1 1,0-1 0,0 0-1,0 0 1,0 0-1,-1 0 1,1 0 0,0 0-1,0 0 1,0 0 0,0 0-1,0 1 1,0-1-1,0 0 1,0 0 0,0 0-1,0 0 1,-1 0 0,1 0-1,0 0 1,0 0-1,0 0 1,0 0 0,0 0-1,0 0-21,-27 13 1998,7-3 713,18-9-1623,2-1-256,75 11 1749,-52-12-2158,1-2 0,-1 0 0,10-4-423,-5 1 496,0 2 0,4 0-496,103 0 1104,-74 4-647,0-2 0,0-4 0,10-3-457,20-9 453,15-4 78,2 5-1,32 2-530,81-6 875,130-33-875,-334 51 15,1 1 0,-1 0 0,0 1 0,1 2 0,-1-1 0,1 2 0,-1 0-1,0 1 1,0 1 0,10 4-15,-13-4 6,-1-1-1,1 0 1,-1-1-1,1-1 0,0 0 1,9-1-6,21-2 61,19-5-61,-22 3 34,28 0-34,-22 6 44,0 2-1,7 3-43,35 4 41,87-2 66,-158-7-102,0 2 1,1 0-1,-2 1 0,1 1 1,1 1-6,4 2-2,-1-2 0,1-1 0,3 0 2,22 0 6,0-1-1,1-3 0,0-2 1,24-4-6,4 1-449,-25 3-3497,-16 0-8704</inkml:trace>
  <inkml:trace contextRef="#ctx0" brushRef="#br0" timeOffset="4668.851">14427 2813 2304,'39'-3'1685,"-34"2"128,-5 1 214,0 0-86,0 0-831,0 0-300,0 0-319,0 0 85,0 0 384,0-1-835,0-1 0,0 1-1,1 0 1,-1-1 0,0 1 0,1-1 0,0 1 0,-1 0-1,1-1 1,0 1 0,-1 0 0,1 0 0,0 0-1,0 0 1,0 0 0,0-1 0,0 2 0,0-1 0,1 0-1,-1 0 1,0 0 0,0 0 0,2 0-125,36-14 501,-25 10-204,24-9 92,2 2 1,-1 2-1,1 2 0,16-1-389,9 5 298,0 2 0,0 4 0,2 2-298,-4 1 214,0-4 0,0-2 0,15-4-214,30-9 427,0 5 0,0 4-1,17 6-426,-103-1 37,1-1 0,5-1-37,-12 0 32,0 1 0,0 1 1,0 0-1,0 1 0,10 2-32,53 14 151,4 1 253,66 5-404,-126-19 68,-1 0 1,1 1 0,1 2-69,0 0 131,-1-2 1,16 2-132,-12-7-744,14-8-10181,-18 2 4312</inkml:trace>
  <inkml:trace contextRef="#ctx0" brushRef="#br0" timeOffset="-1873.464">7525 452 4608,'19'2'254,"33"2"985,-51-4-1094,1-1 0,0 1 0,-1 0 0,1-1 0,0 1 0,-1-1 0,1 0 0,-1 1 0,1-1 0,-1 0 0,1 0 0,-1 0 0,0 0 0,1 0 0,-1 0 0,0-1 0,1 1-145,20-29 1189,-7 10-235,64-62 3569,52-40-4523,-112 106 118,1 2 0,0 0 0,0 1 1,1 1-1,1 1 0,0 1 1,1 1-1,-1 1 0,2 0 1,-1 2-1,18-2-118,204-33 853,-240 40-847,46-8 174,13 1-180,-47 7 95,0 0 0,1 1 0,-1 1 0,0 1 0,13 3-95,60 10 752,28 0-752,66 10 279,-151-18-190,0 1 0,-1 2 0,0 0 0,15 10-89,7 7 186,-2 3-1,-1 3 1,8 8-186,-20-14 126,17 14-31,-32-22-28,0-2 0,2 0 0,-1-2-1,24 10-66,11-1 184,-8-4 26,19 12-210,-56-25 41,-1 1 0,0 1 0,-1 0 0,0 1 0,0 0 0,10 12-41,23 25 234,-24-26-106,-1 1 0,-1 1 1,-1 1-1,-1 0 0,6 14-128,153 248 650,-93-156-361,-57-87-100,2-2 1,17 19-190,-32-45 31,1 1 0,0-2 0,1 0 0,0-1 1,1 0-1,1-2 0,6 4-31,-1-4-78,-7-2 146,1 0 1,-1 1 0,4 4-69,-16-11-85,0 1-1,0-1 1,0 1 0,0 0-1,-1 0 1,0 0 0,0 1-1,0-1 1,0 1 0,-1-1-1,0 1 1,0 0 0,2 4 85,2 6-3456,0 0-9621</inkml:trace>
  <inkml:trace contextRef="#ctx0" brushRef="#br0" timeOffset="1453.322">10523 1351 2560,'42'6'2965,"-40"-11"-1194,-1-1-1322,-1-1 0,-1 0 0,1 1 0,-1-1 0,0 1 0,0-1 0,-1 1 0,0 0 0,0-1 0,-1 1 0,1 0 0,-1 0 0,-1 1 1,1-1-1,-1 1 0,0-1 0,0 1 0,-1 0 0,1 1 0,-3-2-449,-3-4 1034,13 12-209,17 10-402,5 7-121,1-2-1,2 0-301,-5-4 93,-1 2 1,11 9-94,0 7 112,-24-21-59,1-1-1,0 0 1,6 3-53,-13-10 40,1 0 0,-1 0-1,1 0 1,0 0 0,0 0-1,0-1 1,0 0 0,0 0-1,0 0 1,0 0 0,1-1-1,3 1-39,16-2 206,-18 0-164,0 1-1,0 0 0,-1 0 1,1 0-1,0 1 0,0 0 0,0 0 1,0 0-1,-1 1 0,1 0-41,53 24 160,-44-17-70,2-2 0,-1 0 0,1-1 0,0 0 0,1-1 0,-1-1-1,14 1-89,43-3 386,12-2-386,-34-2 205,-1 3 1,1 1 0,27 7-206,-9 5 114,64 9 206,-111-20-268,-1-2-1,1 0 1,0-2-1,21-3-51,7-2 5,-1 2 1,1 2-1,0 2 0,34 5-5,-42 0 39,0-2 1,0-2-1,1-2 0,-1-2 0,-1-1 0,9-4-39,-26 2 3,-1 1 0,1 1 0,0 1 0,0 1 0,0 2 0,1 0 0,7 2-3,9 3 56,1-3 0,23-3-56,-23 1 16,45 4-16,-1 4 0,42 10 0,-89-12 0,-24-4 20,1-2-1,-1 0 0,0-1 1,11-1-20,43-2 50,25 4-2194,-78-1 664,0-1 0,1 0 0,-1-2 1,7-2 1479,0 0-6912,-1 0 2560</inkml:trace>
  <inkml:trace contextRef="#ctx0" brushRef="#br0" timeOffset="3699.31">13238 1590 5888,'19'2'161,"-14"-2"-3,0 0 0,0 1 0,-1 0 0,1 0 0,-1 0 0,3 1-158,5 0 6993,9-5-6978,-9 1 529,44-5 50,0 3 1,41 3-595,-63 3 137,0 1 1,-1 1 0,1 2-1,-1 2 1,7 3-138,22 10 455,-25-8-17,0-2 0,0-1 0,1-1 0,0-3 0,11 0-438,173-5 1091,-103-3-624,20 7-467,-105 0 106,-1 1 0,1 1 1,-1 2-1,6 4-106,26 7 87,-24-9-15,-1-2 1,1-2-1,0-2 1,0-1-1,18-2-72,-3-2 21,136 3 257,-144 0-161,1 2 1,43 11-118,-64-11 37,0-1 0,1-1 1,-1-1-1,14-2-37,112-10 258,-93 4-153,0 2 1,29 4-106,170 27 230,-210-20-481,-42-7-311,-2 0-4828,-6 0-5660</inkml:trace>
  <inkml:trace contextRef="#ctx0" brushRef="#br0" timeOffset="34810.216">6070 1598 4864,'2'15'1870,"-2"-12"-1345,1 0 0,-1-1 0,0 1 0,0-1 0,0 1 0,0 0 0,0 0 0,-1-1 0,1 1 0,-1-1 0,1 1 0,-2 1-525,-2 6 254,1 0 0,0 0 0,1 0 0,0 0 0,0 1 1,1-1-1,0 5-254,5 76 540,0-16 0,-6 14-22,0-27-265,3 0 0,5 29-253,-1-38 469,-2 46-469,-2-88 21,5 55 363,3 59-128,-4-97-118,1 0-1,1 1 0,2 0-137,4 16 356,5 30-356,-16-62 22,-2 20 212,1-27-217,-3 9 73,0-6-5,-1-1 0,0 1 1,0-1-1,-1 1 0,-2 2-85,-9 17 107,6-10-107,-20 36 150,24-50-65,-31 7-84,27-7 24,-1 0 0,0-1 0,0 0 1,0-1-1,0 0 0,0-1 0,0 0 0,0 0 0,0-1 0,-1 0 0,-2-1-25,1-1 9,9 2-3,0-1 0,0 1-1,0-1 1,0 1 0,0-1 0,0 0-1,1 0 1,-1 0 0,0-1 0,0 1-1,1-1 1,-1 1 0,1-1 0,-1 0 0,1 0-1,0 0 1,-1-1-6,-20-26 79,1-1 0,0-2-79,-1-1 98,15 25-77,-3-3-21,5 3 0,-1 0 0,2 0 0,-1 0 0,1-1 0,0 0 0,-1-5 0,4 9 0,-1 0 0,0-1 0,0 1 0,0 0 0,-4-3 0,-17-20 128,9 11-128,2 1 0,-44-42 0,43 46 0,-8-2 0,14 13 0,3 1 0,-38-15 0,31 11 0,-1 0 0,1 0 0,-1 1 0,1 0 0,-4 1 0,-22-8 0,11 4 15,-1 2-1,0 1 0,1 1 0,-1 1 0,0 2 0,-10 2-14,3-1 22,0-1-1,-16-3-21,28 0 0,8 0 0,-1 0 0,0 2 0,0 0 0,1 0 0,-1 1 0,0 1 0,1 1 0,-4 1 0,11-3 0,6-1 0,0 1 0,0-1 0,0 0 0,0 1 0,1-1 0,-1 1 0,0 0 0,1-1 0,-1 1 0,0 0 0,1 0 0,-1 0 0,1 0 0,-1 1 0,1-1 0,-5 3 0,-55 35 0,53-36 0,1 1 0,-1-1 0,0 0 0,0 0 0,0-1 0,0 0 0,0-1 0,-2 0 0,-2 2 0,0-1 0,-1 2 0,1 0 0,0 0 0,-4 3 0,-19 7 0,-10 1 0,0 2 0,2 2 0,0 2 0,-22 15 0,48-27-14,-1 0-1,0-2 0,-1 0 1,1-1-1,-1-1 0,-15 3 15,1-1-40,-22 9 40,49-12 0,4-4 0,0 1 0,0 0 0,0 0 0,0-1 0,0 1 0,0-1 0,0 0 0,0 1 0,0-1 0,0 0 0,0 0 0,0 0 0,0-1 0,-1 1 0,-44-1 19,36 1 3,-1 0 0,1 0 0,0 1 0,-3 1-22,5-1 14,-1 1-1,1-1 1,-1 2-1,1-1 1,0 1-1,0 1 1,0 0 0,1 0-1,-1 1 1,1-1-1,-1 2-13,1 0 0,0-1 0,-1-1 0,1 1 0,-3 0 0,-24 12 0,12-2 22,1 1-1,0 1 0,-1 4-21,21-20-257,1 0-1,0 1 0,-1-1 0,0 0 1,1 0-1,-1 0 0,0-1 0,1 1 0,-1 0 1,0-1-1,0 1 0,-1 0 258,-9 2-12330</inkml:trace>
  <inkml:trace contextRef="#ctx0" brushRef="#br0" timeOffset="37021.91">6064 1658 4736,'28'-13'405,"-25"11"235,-3 2 619,0 0 63,0 0-340,0 0-150,0 0-235,0 0-21,0 0-128,0 0 43,0 0 42,0 0 43,0 0-128,-4-1 0,-13-3-49,9 2-255,-1 0 0,1 0 0,0-1 0,0 0 0,0 0 0,1 0 1,-1-1-1,1-1 0,0 1 0,0-1 0,-2-2-144,7 4 43,0 0-1,-1 1 1,1-1 0,-1 1-1,0-1 1,0 1-1,0 0 1,0 0 0,0 0-1,0 1 1,0-1 0,0 1-1,-1 0 1,1-1 0,-1 2-1,1-1 1,-1 0 0,1 1-1,-1-1 1,1 1 0,-2 0-43,-53 8 625,40-5-308,0-1-1,-16 1-316,25-3 30,-1 0 0,1 1 0,0 1 0,0 0 0,0 0 0,0 0 0,0 1 0,1 1 0,-1-1 0,0 2-30,-13 7 64,1 2-1,0 1 1,-1 1-64,-160 131 555,175-142-533,0 1 1,0 0 0,1 0-1,0 0 1,0 1 0,0 0-1,1 0 1,0 0 0,1 1-1,0-1 1,0 1 0,0 0-1,1 1 1,0-1 0,1 0-1,-1 4-22,2-6 9,0-1 0,0 1 0,0-1 0,-1 0-1,0 1 1,0-1 0,0 0 0,-1 0 0,0 0 0,0 0-1,-2 2-8,-7 6 45,0-1 0,-2 0-1,-11 8-44,20-16 4,-5 3 13,-8 10-12,10-4 101,6-10-105,-1 0 0,0 0 0,0 0 0,0 0-1,-1 0 1,1-1 0,-1 0 0,1 1 0,-1-1 0,0-1 0,0 1 0,0-1-1,0 1 1,0-1 0,-1 0-1,-13 3 27,0-2 0,0 0 0,-5-1-27,7 0 18,-1 0 1,0 1-1,-12 4-18,-24 9 52,12-2 50,-1-2 0,-8-1-102,35-7 0,1 1 0,0 1 0,0 0 0,0 1 0,1 0 0,-2 2 0,-36 16 0,43-20 27,-2-2 44,-31 7-41,27-5-17,0 1 0,0 1 0,0 0 0,-11 6-13,15-6 10,0-1-1,-1 0 1,0 0-1,0-1 1,0-1-1,0 0 1,-1 0-1,-8 0-9,0-2 0,-1 2 0,1 0 0,0 1 0,0 2 0,0 0 0,-16 7 0,12-3 0,-1-1 0,1-1 0,-27 4 0,-16 9 0,44-14 0,0 0 0,-7 1 0,-42 14 0,21-5 0,23-9 0,0-1 0,0-1 0,-4-1 0,16-1 0,9-3 0,1 1 0,-1 0 0,1 0 0,0 1 0,0 0 0,0 0 0,0 0 0,-2 3 0,-9 4 0,-40 16 0,-1-3 0,-14 1 0,13-4 0,-3 8 0,43-18 0,0-1 0,-14 3 0,24-9 71,0 0-1,1 1 1,-1 0-1,1 0 1,0 1-1,1 0 1,-1 0 0,1 1-1,-6 5-70,1 2-793,1 0-1,0 1 1,1 0 0,-6 11 793,6-9-12693</inkml:trace>
  <inkml:trace contextRef="#ctx0" brushRef="#br0" timeOffset="-166484.85">16275 1852 3200,'0'0'1024,"0"0"171,0 0 703,0 0 22,0 0-917,0 0-235,0 0 21,0 0 0,0 0-298,0 0 0,0 0 42,0 0 86,0 0 42,0 0 64,0 0-42,0 0 42,0 0-42,0 0 21,0 0-128,0 0-22,0 0-234,0 0-64,0 0 0,0 0-21,0 0-86,0 0-21,0 0 0,7 0-21,24 0 27,-1-2 0,22-3-134,-38 2 68,-1 1 0,0-2 0,-1 1 0,1-2-1,-1 0 1,1 0 0,-2-1 0,2-1-68,-5 1 112,0 2-94,-1 0 0,0-1 0,-1 0 0,1 0 0,-1-1 0,0 0 0,0 0 0,0-1-18,26-37 252,6-15-252,-10 14 238,18-20-238,-2 9 54,4 2-1,27-24-53,-55 60 100,1 0-1,1 2 1,4-2-100,-18 15 10,-1 0 1,1 0 0,0 1-1,0 0 1,0 0 0,0 1-1,0 0 1,0 1 0,1 0-1,5 0-10,-13 0 0,2 0 15,0 0 0,0 1 0,0-1 0,0 0 0,0 1 0,-1 0 0,1 0 0,0 0 0,0 0 0,-1 0 0,1 0 0,-1 1 0,1-1 0,-1 1-1,0-1 1,1 1 0,-1 0 0,0 0 0,0 0 0,1 2-15,2 4 86,1 0-1,-2 1 1,1 0-1,-1-1 1,1 6-86,1 0 41,-3-4 26,-1 0-1,1 1 1,-2 0-1,1-1 0,-1 1 1,-1 2-67,3 22 135,1-13-67,1 0 0,4 8-68,-4-13 57,-1 0-1,0 0 1,-1 1-1,0 8-56,6 106 89,-2-66-76,-4 1 0,-2 0 0,-4 6-13,-10 44 50,-4 43 28,16-130-80,2 1-1,1 0 3,0-7 9,-1 1 0,-1 0 0,-2 10-9,-31 199 234,2-1-234,24-182 14,2-15 15,-1 1-1,-2-1 1,-1 0-1,-7 13-28,14-44 1,-2 4 10,1 1 0,-2-1 0,0 0 0,0 0 0,0 0 0,-7 7-11,9-13 3,0 0 0,0 0 0,0 0 0,0-1 0,-1 0 0,1 1-1,-1-1 1,1-1 0,-1 1 0,0 0 0,0-1 0,0 0 0,0 0 0,0 0 0,0 0 0,0-1 0,0 1-1,0-1 1,0 0 0,0-1 0,-3 1-3,-1-1 0,0-1 0,0 0 0,0 0 0,1-1 0,-1 1 0,0-2 0,1 1 0,-4-4 0,-8-4 0,0-1 0,-9-9 0,18 12 0,1 1 0,0-1 0,0-1 0,0 0 0,1 0 0,1 0 0,0-1 0,-4-9 0,2 3 0,2-1 0,0 0 0,1-1 0,1 1 0,-1-11 0,0 6 0,0 0 0,-1 1 0,-2 0 0,-6-11 0,-5-16 0,13 33 0,-5 4 0,-16-18 0,21 22 0,0 0 0,0 1 0,-1 0 0,0 0 0,0 0 0,-1 1 0,-3-1 0,-19-14-637,23 10-2013,2 1-911,-7-7-9302</inkml:trace>
  <inkml:trace contextRef="#ctx0" brushRef="#br0" timeOffset="-30109.843">1 3601 9984,'18'-75'1702,"-7"34"945,-2-1 0,-1-1-1,0-28-2646,-7-71 2205,-14-101-2205,3 85 334,9 70-172,4 0 0,6-12-162,3-115 294,-13 112-59,10 146-224,2 0-1,6 12-10,-16-52 0,55 161 36,7-3-1,8-3 1,23 28-36,-78-154 23,0 0 3,1 0 0,1-1 1,2-1-1,14 16-26,-32-43 6,-1-1 0,1-1-1,-1 1 1,1 0 0,0 0 0,0-1 0,0 1 0,0-1-1,0 1 1,0-1 0,0 0 0,0 0 0,1 0-1,-1 0 1,0 0 0,1 0 0,-1-1 0,1 1 0,-1-1-1,1 0 1,-1 0 0,1 0 0,-1 0 0,0 0-1,1 0 1,-1-1 0,1 1 0,-1-1 0,1 1 0,-1-1-1,0 0 1,1 0 0,-1 0 0,0 0 0,0-1-1,0 1 1,0-1 0,0 1 0,0-1 0,0 0 0,-1 1-1,1-1 1,0 0 0,0-2-6,7-9 19,-1 1-1,0-2 1,-1 1 0,0-1-1,-1 0 1,-1 0 0,0-1-1,-1 0 1,0 0 0,-1 0-1,0-11-18,0-11 50,-1 0 0,-2 1 0,-2-1 0,-3-15-50,-18-100 99,11 82-47,2 1 1,4-1-1,2-54-52,5 114 0,4-47 0,-5 53 0,1 0 0,0 0 0,0 0 0,0 1 0,0-1 0,1 0 0,-1 1 0,1-1 0,0 1 0,0 0 0,1 0 0,0-2 0,-2 5 0,-1-1 0,1 1 0,-1 0 0,1-1 0,-1 1 0,1 0 0,-1 0 0,1-1 0,-1 1 0,1 0 0,0 0 0,-1 0 0,1 0 0,-1 0 0,1 0 0,0 0 0,-1 0 0,1 0 0,-1 0 0,1 0 0,0 0 0,-1 0 0,1 0 0,-1 0 0,1 1 0,-1-1 0,1 0 0,-1 0 0,1 1 0,-1-1 0,1 1 0,-1-1 0,1 0 0,-1 1 0,1-1 0,-1 1 0,0-1 0,1 1 0,-1-1 0,0 1 0,1-1 0,-1 1 0,0-1 0,0 1 0,1-1 0,-1 1 0,15 31 0,-13-26 0,15 42 0,-2 0 0,-3 2 0,-1-1 0,-2 13 0,24 103 0,4-15 35,29 104 80,-56-227-147,2 1 1,1-2-1,15 25 32,4 8-7713,-31-56 2209,-1-3-917</inkml:trace>
  <inkml:trace contextRef="#ctx0" brushRef="#br0" timeOffset="-29443.554">1822 2019 7424,'-8'17'479,"5"-10"242,0 0 0,-1 0 0,0-1 0,0 1-1,-1-1 1,1 0 0,-4 2-721,7-7 1707,1-1-235,-2 0-171,-33-6 1395,-29-9-2696,18 4 504,-15-4 87,6 2 32,-7 2-623,44 8 90,-1 1 0,0 1 0,1 1 0,-1 1 0,-6 1-90,9-1 39,0 2 1,1 0-1,-1 0 1,0 2-1,-7 3-39,18-6 8,1 0 1,0 0-1,0 1 0,0-1 0,0 1 1,0 0-1,0 0 0,1 0 0,-1 1 1,1-1-1,0 1 0,0 0 0,1 0 1,-1 0-1,1 0 0,0 0 1,0 0-1,0 1 0,0-1 0,0 3-8,-1 8 0,0 0-1,1 0 1,1 0-1,0 0 1,1 1-1,1-1 1,0 0-1,2 0 1,0 3 0,9 35 4,18 50-4,-1-4 22,-14-23 91,-2 2 1,-3 21-114,-6-66 7,0 16-101,-1 0-1,-3 1 1,-2-1-1,-2 0 1,-3-1-1,-1 1 1,-8 20 94,15-63-1070,0-1-884,-1 0-4259,2-5-1808</inkml:trace>
  <inkml:trace contextRef="#ctx0" brushRef="#br0" timeOffset="-29108.625">1259 2701 11392,'0'0'0,"25"-13"1792,-25 13 128,15-10-385,-15 10 129,16-13-1024,-16 13 0,15-11-256,9 5 0,13-4-128,-1 3 128,7-3-256,-5 5 128,2 5-512,2-4 0,2 2-14847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0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61 8576,'0'0'789,"0"-3"320,0-7 156,0 7-654,1 1 0,-1-1-1,0 1 1,-1-1 0,1 1 0,0 0 0,-1-1-1,1 1 1,-1-1 0,0-1-611,0 3 111,0 0-1,0 0 1,0 0-1,0 0 1,0 0-1,0 0 1,0 0 0,0 1-1,-1-1 1,1 0-1,0 1 1,0-1-1,-1 1 1,1-1 0,0 1-1,-1 0 1,1-1-1,-1 1 1,1 0-1,0 0 1,-1 0 0,1 0-1,0 0 1,-2 1-111,-144-8 2410,46 14-1198,-92 19-1212,27-3 218,52-4-33,63-9-8,-21 0-177,22-13 128,49 3-128,1 0 0,-1 0 0,1 0 0,-1 0 0,0 0 0,1 0 0,-1 0 0,1 1 0,-1-1 0,1 0 0,-1 0 0,1 0 0,0 1 0,-1-1 0,1 0 0,-1 1 0,1-1 0,-1 0 0,1 1 0,0-1 0,-1 1 0,1-1 0,0 0 0,-1 1 0,1-1 0,0 1 0,0-1 0,0 1 0,-1-1 0,1 1 0,0-1 0,0 1 0,0-1 0,0 1 0,0-1 0,0 1 0,0-1 0,0 1 0,0-1 0,0 1 0,0 0 0,0-1 0,0 1 0,0-1 0,0 6 0,0 1 0,0-1 0,1 1 0,-1-1 0,1 1 0,1-1 0,-1 0 0,1 1 0,0-1 0,1 0 0,0 0 0,-1-1 0,2 1 0,-1 0 0,3 2 0,9 11 0,0-1 0,1 0 0,12 9 0,-17-17 0,23 20 0,1-2 0,1-1 0,2-2 0,0-2 0,1-1 0,39 14 0,-56-25 0,0 1 0,0 1 0,-1 1 0,-1 1 0,8 8 0,24 24 0,11 16 0,-20-20 0,-35-35 0,1-1 0,0 0 0,0-1 0,10 5 0,-9-6 0,-1 1 0,1 1 0,-1 0 0,8 7 0,-9-7 0,-5-4 0,-1-1 0,1 1 0,0 1 0,-1-1 0,1 0 0,-1 0 0,0 1 0,1 1 0,5 9 0,-5-3 0,-3-1 0,0-8 0,0 0 0,0 0 0,-1 0 0,1 0 0,-1-1 0,1 1 0,-1 0 0,0-1 0,1 1 0,-1 0 0,0-1 0,0 1 0,0-1 0,-1 1 0,1-1 0,0 0 0,-1 1 0,-5 6 0,-2 4 16,-1 0 0,-1-1 0,0 0 0,0 0 0,-1-1 0,-1-1 0,-11 7-16,-23 12 139,-29 12-139,54-29 5,-41 19-5,42-22 0,1 2 0,0 0 0,0 1 0,1 1 0,1 0 0,0 2 0,-16 15 0,-30 43 124,-31 50-124,76-98 4,3-7-4,11-12 0,1-1 0,-1 1 0,1 0 0,0 0 0,0 1 0,1-1 0,-3 5 0,-1 5 0,0 2 0,-11 27 0,17-39 0,-1 5 0,6 2 0,-2-10 0,0 0 0,-1-1 0,1 0 0,0 1 0,0-1 0,0 0 0,0 0 0,1 0 0,-1 0 0,0-1 0,0 1 0,1-1 0,1 1 0,35 4 0,-37-5 0,71 4 0,-1-3 0,1-4 0,21-4 0,-13 0 0,0 3 0,62 7 0,-123-1-494,-1 2 0,0 0 0,0 1 0,18 7 494,-17-5-2290,3 0-12131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4:1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1997 108 1792,'9'8'1336,"13"18"11803,-13-14-10435,-1 0-5078,1-2 2493,0 0 0,0-1-1,1 0 1,1 0 0,-1-1 0,10 5-119,33 27 353,-26-12-118,0 0 0,-2 2 0,0 3-235,1 1 427,1-2-1,19 18-426,-2-12 319,-29-25-224,0 0-1,0 1 1,-1 0-1,-1 1 1,0 1 0,-1 0-1,1 3-94,2 5 149,-7-14-127,-6-8 84,0 0 1,7 9-86,4 6-21,-5 1 0,-2-8 22,-4-6 63,-1 7-64,0 6-21,-1 0 0,3-2 0,-3-12 7,1-1-1,-1 1 1,0-1-1,0 1 1,0-1-1,0 1 0,0-1 1,-1 1-1,1-1 1,-1 0-1,1 1 1,-1-1-1,0 0 1,0 1-1,0-1 1,0 0-1,-1 1-6,-2 5 18,-3 16 19,5-16-19,-1 0 1,0 0-1,0 0 0,0-1 0,-4 6-18,4-8 7,1 0 0,-1-1 0,0 1 0,0-1 0,-1 1 0,0-1-7,-13 5 69,5-4-52,-25 14 111,32-16-127,-25 8 126,17-8-127,-19 7 0,29-8 0,-1-1 0,1 0 0,-1 0 0,1 0 0,-1-1 0,1 1 0,-1-1 0,0 0 0,1 0 0,-1 0 0,1-1 0,-1 1 0,-3-2 0,-11-1 0,-10-3 0,0 0 0,0 2 0,0 2 0,0 0 0,0 2 0,-13 2 0,-21-1 0,45-1 0,0 1 0,0 0 0,0-2 0,0 0 0,0-1 0,0-1 0,0-1 0,0 0 0,1-1 0,-8-3 0,17 5 0,0 1 0,0-1 0,-1 2 0,1-1 0,-1 1 0,0 0 0,1 0 0,-1 1 0,0 0 0,1 1 0,-1-1 0,-7 3 0,-9 2 0,1 2 0,-1 0 0,-6 5 0,19-7 0,1 0 0,1 1 0,-1 0 0,1 1 0,0 0 0,-5 5 0,-23 17 0,18-15 0,1 1 0,-9 9 0,12-10 0,0-1 0,-2 0 0,-14 9 0,-4-1 0,1 1 0,0 3 0,2 0 0,-19 21 0,43-40 48,0 1-1,0-1 1,-1-1 0,0 1-1,-5 1-47,6-3-559,0 1-1,0 0 1,1 0-1,-1 0 0,-1 3 560,7-6-3989,2-2-5717</inkml:trace>
  <inkml:trace contextRef="#ctx0" brushRef="#br0" timeOffset="1934.93">1982 135 3712,'0'0'134,"1"-1"0,-1 1 0,1 0 0,-1 0 0,1 0 1,-1 0-1,1-1 0,-1 1 0,1 0 0,-1-1 0,1 1 0,-1 0 0,0-1 0,1 1 0,-1 0 1,1-1-1,-1 1 0,0-1 0,1 1 0,-1-1 0,0 1 0,0-1 0,1 1 0,-1-1 1,0 1-1,0-1 0,0 1 0,0-1-134,-12-4 6248,-8-2-6758,-105-68 2686,107 67-1980,-1 1 0,1 0 1,-1 2-1,-1 0 0,-7 0-196,19 5 61,0 1-1,0-1 1,0 1-1,1 1 1,-1-1 0,0 1-1,0 1 1,1-1-1,-1 1 1,1 0-1,-4 3-60,-14 5 273,15-8-54,-1 3-164,7-3 12,2-2-63,0 0 0,0 1-1,1-1 1,-1 0 0,0 1-1,0-1 1,1 1 0,-1 0 0,1-1-1,-1 1 1,1 0 0,0 0 0,0 0-1,0 0 1,0 0 0,0 0-1,0 1-3,-2 6 65,-4 5 26,1 1 0,1 0 0,1 1-91,-6 14 239,10-28-230,-1 0 11,0-1-1,1 1 1,-1-1 0,1 1 0,-1 0-1,1 0 1,0-1 0,0 1 0,0 0-1,0 0 1,0-1 0,0 1 0,0 0-1,0-1 1,1 1 0,-1 0 0,1-1-1,-1 1 1,1 0-20,23 27 190,-21-26-157,0 1 0,0-1 0,0 1 0,0 0 1,-1 0-1,0 0 0,0 1 0,0-1 0,0 0 1,0 1-1,0 3-33,-2-4 85,4 41 3,-3-41-69,-1 0 0,1 0-1,-1 0 1,0 1 0,0-1-1,0 0 1,-1 0-1,1 1 1,-2 0-19,0 4-29,-1 5 113,-1 0-1,0 0 0,-1 0 1,-1 0-1,-1-1 0,1 0 1,-8 10-84,8-14 24,0 0 1,-1 0 0,0 0-1,0-1 1,-1 0 0,0 0-1,-1-1 1,1 0-1,-8 4-24,-11 5 120,-1-1-1,-21 8-119,44-21 9,-35 14 146,-17 8 74,-40 29 48,89-48-277,1-1 0,0 2 0,0-1 0,1 1 0,-1 0 0,1 0 0,1 1 0,-1-1 0,1 1 0,-2 5 0,5-10 0,-6 7 0,-1 1 0,0-2 0,0 1 0,-1-1 0,0-1 0,-1 1 0,0-2 0,-8 5 0,6-4 0,-1 1 0,2 0 0,-1 1 0,1 1 0,-7 7 0,1 5 68,12-13-36,-1-1-1,0 0 0,0 0 1,-1-1-1,0 0 0,-6 4-31,-97 93 0,88-81 0,2 1 0,-12 16 0,13-14 0,-1-1 0,-14 12 0,0-6 43,1 3 0,2 1-1,-25 34-42,22-24-1,-2-2-1,-2-2 0,-2-1 2,-7 7 27,-33 43-27,2 21-158,62-85-9433,23-38 2423</inkml:trace>
  <inkml:trace contextRef="#ctx0" brushRef="#br0" timeOffset="2875.705">1128 1327 1920,'13'8'1301,"-11"-6"-85,-2-2-640,0 0 21,0 0 449,0 0 63,0 0-149,-3 2 21,-17 15-53,1 0-1,1 2 1,1 0-1,1 0 1,-10 16-928,8-10 446,-1-2 0,-1 0 0,-1-1 0,-7 5-446,0-4 354,0 1 0,2 1 0,1 2 0,2 0 0,-10 15-354,-6 10 454,-7 5-454,8-11 314,-17 29-314,16-16 78,7-8 67,-2-1-1,-3-2 1,-22 23-145,39-49 49,1 2 0,1 0 1,1 1-1,1 1 0,-8 20-49,-13 32-3232,27-57-7840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7:1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11392,'0'0'789,"0"0"107,0 0 128,0 0 107,0 0 21,3 10-86,1 1-830,-2-3-75,0-1 1,1 1-1,0-1 0,1 0 1,0 1-1,0-1 0,5 6-161,-4-6 180,-1 0-1,0 0 0,0 0 1,0 1-1,-1 0 0,0 0 0,0 0 1,0 7-180,3 12 302,-2 1 0,-2 1-302,2 1 244,6 51 273,4-1 1,6 10-518,-10-50 181,3-1 0,1 0 1,2-2-1,2 1 0,7 10-181,-2-7 91,-8-14 74,14 21-165,-28-47 8,0 1-1,0-1 0,1 0 0,-1 1 1,0-1-1,0 0 0,1 0 0,-1 0 1,1 0-1,-1 0 0,1 0 0,-1 0 1,1 0-1,-1-1 0,1 1 0,0-1 1,-1 1-1,1-1 0,0 1 1,0-1-1,-1 0 0,1 0 0,0 0 1,0 0-1,-1 0 0,1-1 0,0 1 1,0 0-1,-1-1 0,1 1 0,0-1 1,-1 0-1,1 1 0,-1-1 0,1 0 1,-1 0-1,1 0 0,-1 0 0,0 0 1,1 0-1,-1-1-7,6-4 34,0 0-1,-1-1 1,0 0 0,-1 0-1,1 0 1,-1-1 0,2-4-34,-1-1 53,0-1 1,0 0 0,-1 0-1,-1-1 1,-1 1 0,0-1-1,0-2-53,2-34 312,0-24-312,-4 30 294,8-39-294,43-218 533,-48 282-508,-1 1 14,1 1-1,1 0 1,7-17-39,-11 31-4,1 0 0,0 0-1,0 0 1,0 1 0,0-1 0,1 1-1,-1-1 1,1 1 0,0 0-1,0 0 1,0 0 0,1 0 0,-1 1-1,1-1 1,-1 1 0,1 0 0,0 0-1,4-1 5,15-3-314,-20 6 201,0 0-1,0-1 0,0 1 0,0-1 1,0 0-1,0 0 0,0 0 1,0 0-1,0 0 0,-1-1 0,1 1 1,-1-1-1,1 0 0,-1 0 0,1 0 1,-1 0-1,0 0 0,0 0 1,0 0-1,0-1 0,0 1 0,0-3 114,23-61-12373,-13 39 6763</inkml:trace>
  <inkml:trace contextRef="#ctx0" brushRef="#br0" timeOffset="706.786">889 1093 15872,'-12'26'512,"12"-26"-502,0 0 0,0-1 0,0 1 0,0 0 0,0 0 0,0 0 0,0 0 1,-1 0-1,1 0 0,0 0 0,0 0 0,0-1 0,0 1 0,0 0 0,0 0 0,0 0 1,0 0-1,-1 0 0,1 0 0,0 0 0,0 0 0,0 0 0,0 0 0,0 0 1,0 0-1,-1 0 0,1 0 0,0 0 0,0 0 0,0 0 0,0 0 0,0 0 1,-1 0-1,1 0 0,0 0 0,0 0 0,0 0 0,0 0 0,0 0 0,0 0 1,-1 0-1,1 0 0,0 0 0,0 0 0,0 1 0,0-1 0,0 0 0,0 0 1,0 0-1,0 0 0,0 0 0,-1 0 0,1 0 0,0 1 0,0-1 0,0 0 1,0 0-1,0 0 0,0 0-10,-2-3 168,0 0 0,-1 0 0,2-1 0,-1 1 1,0-1-1,1 1 0,-1-1 0,1 0 0,0 0 0,0 0 0,1 1 1,-1-1-1,1 0 0,0 0 0,0 0 0,0 0 0,0-1-168,2-50 951,-2 24-541,2 0 0,2-5-410,29-294 1403,-26 241-1249,-2 28 53,-3 0-1,-3 0 0,-5-29-206,5 83 35,1 12-2,2 22 27,57 318 217,-56-329-277,0-1 0,2 0 0,0 0 0,0-1 0,1 0 0,1 0 0,0 0 0,2 0 0,11 16 10,-3-6 22,-2 2 1,0 0-1,-1 1-32,-6-8 12,-3-7-10,1 1-1,0-1 0,0 0 0,1-1 1,1 0-1,0 0 0,3 3-1,-5-7 0,3 1 0,0 1 0,-1 0 0,0 1 0,-1 0 0,0 0 0,-1 0 0,1 2 0,20 40 0,-26-51 0,-1 0 0,1 0 0,0-1 0,-1 1 0,1 0 0,0 0 0,0-1 0,0 1 0,-1 0 0,1-1 0,0 1 0,0-1 0,0 1 0,0-1 0,0 0 0,0 1 0,0-1 0,0 0 0,0 0 0,0 0 0,1 0 0,-1 0 0,0 0 0,0 0 0,0 0 0,22-10 5,-12 4 12,-8 5-11,-1 1 0,0-1 1,0 1-1,0 0 0,1 0 1,-1 0-1,0 0 0,0 0 1,1 0-1,-1 0 0,0 1 1,0-1-1,0 1 1,1 0-1,0 0-6,-2 0 3,0 0 0,0-1-1,0 0 1,0 1 0,0-1 0,1 0 0,-1 0 0,0 1 0,0-1-1,0 0 1,0 0 0,0 0 0,0 0 0,1 0 0,-1-1-1,0 1-2,1-1 4,-1 0 0,0 0 0,0 0 0,0-1 0,-1 1-1,1 0 1,0 0 0,0-1 0,-1 1 0,1 0-1,0-1 1,-1 1 0,0-1 0,1 1 0,-1-1-1,0 1 1,0-1 0,0 1 0,1-1-4,2-25 21,-1 11 15,1 1-1,0-1 1,4-11-36,0 3 5,0-1-1,-2 0 1,-1-1 0,-1 1-1,0-4-4,0-12-2,5-11 39,6-17-37,-4 20 70,1-23-70,-9 47 14,7-89 89,-8 96-76,-2 1 1,0-1 0,-1 1 0,0-1 0,-3-6-28,-4-6 24,-19-88-1694,17 36-5452,7 36-3416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9:51.9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0 606 10624,'27'-9'405,"-27"9"-363,0 0 0,0 0 0,1 0 0,-1 1 0,0-1 0,0 0 0,0 0 0,0 0 0,0 0 0,0 0 0,0 1 0,1-1 1,-1 0-1,0 0 0,0 0 0,0 0 0,0 1 0,0-1 0,0 0 0,0 0 0,0 0 0,0 0 0,0 1 0,0-1 0,0 0 0,0 0 0,0 0 0,0 0 0,0 1 0,0-1 0,0 0 0,0 0 0,0 0 0,-1 0 0,1 1 0,0-1 1,0 0-1,0 0 0,0 0 0,0 0 0,0 0 0,0 1 0,-1-1 0,1 0 0,0 0 0,0 0 0,0 0 0,0 0 0,0 0-42,-8 14 1415,7-11-1199,-8 11 2220,18-23 31,8-7-2272,-7 8-65,1 0 0,0 1 0,1 0 0,-1 1-1,1 0 1,1 1 0,-1 0 0,1 1 0,0 0-130,22-4 311,0 2 1,29-2-312,-42 5 76,0-1 0,0 0 1,-1-2-1,0-1 0,0 0 0,0-2 0,0-1-76,-7 6 50,0-1 0,-1 2-1,1 0 1,1 0-1,-1 2 1,0-1 0,0 2-1,9 0-49,21-1 94,-31-1-73,-1-1-1,0-1 1,0 1 0,0-2-1,-1 0 1,1 0 0,0-2-21,1 1 4,-1 1 11,1-1 0,0 2 0,0 0 0,1 0 0,-1 2 0,1-1 0,-1 2 0,1-1 0,0 2 0,0 0-15,9-1 91,0-2 1,0 0 0,22-7-92,29-4 87,0 8-87,57 4 0,-84 0 3,-34 0 18,0 2 0,0-1 0,-1 2 0,1 0 0,0 0 0,-1 1 0,10 3-21,-18-4 7,2 1 124,23-2-547,13 0-6602,-20-2-3499</inkml:trace>
  <inkml:trace contextRef="#ctx0" brushRef="#br0" timeOffset="849.439">1525 13 9216,'14'33'1152,"-14"-33"-1128,1 0 1,-1 0-1,0 0 1,0 1 0,0-1-1,0 0 1,0 0-1,0 0 1,0 0-1,0 1 1,0-1 0,0 0-1,0 0 1,1 0-1,-1 0 1,0 1 0,0-1-1,0 0 1,0 0-1,-1 0 1,1 1-1,0-1 1,0 0 0,0 0-1,0 0 1,0 0-1,0 1 1,0-1-1,0 0 1,0 0 0,0 0-1,0 0 1,0 0-1,-1 1 1,1-1 0,0 0-1,0 0 1,0 0-1,0 0 1,0 0-1,-1 0 1,1 0 0,0 1-1,0-1 1,0 0-1,-1 0-24,-1 2 278,-1 0-1,-1-1 0,1 1 1,0-1-1,0 1 0,0-1 1,-1 0-1,1 0 0,-1 0 1,1-1-1,-1 1 0,1-1 1,-1 0-1,-3 0-277,7 0 15,0 0 0,0 0-1,0 0 1,0 0 0,0 0 0,0 0 0,-1 0 0,1 0-1,0 0 1,0 0 0,0 0 0,0 0 0,0 0 0,-1 0-1,1 0 1,0 0 0,0-1 0,0 1 0,0 0 0,0 0 0,0 0-1,0 0 1,0 0 0,-1 0 0,1 0 0,0 0 0,0 0-1,0-1 1,0 1 0,0 0 0,0 0 0,0 0 0,0 0-1,0 0 1,0 0 0,0-1 0,0 1 0,0 0 0,0 0-1,0 0 1,0 0 0,0 0 0,0-1 0,0 1 0,0 0 0,0 0-15,-1-1-45,-3-27 1169,3 27-1049,1-1 0,0 1-1,0 0 1,0 0-1,0 0 1,0 0-1,0 0 1,0 0 0,1 0-1,-1 0 1,0-1-1,0 1 1,1 0-1,-1 0 1,1 0-1,-1 0 1,1 0 0,0 1-1,-1-1 1,1 0-1,0 0 1,-1 0-1,1 0 1,0 1 0,0-1-1,0 0 1,0 0-75,5 0 81,0-1 1,0 1 0,1 0-1,-1 0 1,0 1 0,0 0-1,1 0 1,-1 0 0,0 1-1,0 0 1,1 0-82,22 5 518,24 8-518,-18-4 56,17 1 194,0-2 1,1-2 0,0-2-1,40-3-250,-85-2 29,1 0 0,0 1 0,0 0 0,-1 1 0,1 0 0,-1 0 0,1 0 0,-1 1 0,0 1 0,0 0 0,0 0 0,0 0 0,-1 1 0,4 3-29,-6-3 83,0 0-1,-1 0 1,0 1 0,4 5-83,-2-2 53,-4-7 53,-2-2 22,0 2-21,0 3-97,0-1-1,0 0 1,0 1 0,-1-1 0,0 1-1,0-1 1,0 0 0,0 0-1,0 0 1,-1 1 0,0-1-1,0-1 1,0 1 0,-1 0 0,1 0-1,-1-1 1,0 1 0,-2 1-10,-9 9 48,0 0-1,-1-2 1,-13 9-48,7-6 109,17-11-86,-140 113 544,115-91-465,1 2 0,1 1 0,-15 22-102,23-22 116,-16 30-116,10-15-138,24-43-822,2-2-2816,2-10-1557,-1-2-3413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9:57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113 1161 8576,'0'0'1408,"0"0"-22,0 0-84,0 0-86,0 0-235,0 0-42,0 0-214,0 0-21,0 0-150,0-6-20,2-42 756,3 1 0,5-22-1290,0 6 748,-2-19-748,-4-55 474,-2 43 310,10-61-784,-8 133 58,1 0 0,1 1 0,1 0 0,1 0 0,1 0 0,0 1 0,2 0-58,-4 7 28,-1-1 1,-1 1 0,0-1 0,-1-1 0,0 1 0,-1-1 0,-1 1 0,0-1-1,-1 0 1,-1 0 0,0 0 0,-1 0 0,-1 1 0,0-1 0,-1 0-1,0 1 1,-5-11-29,4 10-4,6 11 11,-1 3 12,0-1 87,-1 2 22,-3 2-21,-25 18-104,2 0 1,0 2 0,2 1-1,0 1 1,2 1-1,-12 18-3,25-33 0,2 0 0,0 1 0,0 0 0,0 0 0,2 1 0,-1-1 0,-1 9 0,5-8 0,2-11 0,0-1 0,-1 0 0,1 0 0,0 0 0,0 1 0,0-1 0,0 0 0,0 0 0,0 0 0,0 0 0,0 1 0,0-1 0,0 0 0,0 0 0,1 0 0,-1 1 0,0-1 0,0 0 0,0 0 0,0 0 0,0 0 0,0 1 0,0-1 0,0 0 0,0 0 0,1 0 0,-1 0 0,0 0 0,0 0 0,0 1 0,0-1 0,0 0 0,1 0 0,-1 0 0,0 0 0,0 0 0,0 0 0,0 0 0,1 0 0,-1 0 0,0 0 0,0 0 0,0 0 0,1 0 0,-1 0 0,0 0 0,0 0 0,0 0 0,0 0 0,1 0 0,-1 0 0,0 0 0,0 0 0,0 0 0,0 0 0,1 0 0,-1 0 0,0 0 0,0 0 0,0-1 0,0 1 0,1 0 0,-1 0 0,0 0 0,9-6 0,-9 5 0,11-10 0,-1 0 0,0-1 0,5-11 0,27-29 0,-24 33 0,23-24 0,1 3 0,24-17 0,-64 55 0,0 0 0,0 1 0,-1 0 0,1-1 0,0 1 0,0 0 0,0 0 0,1 0 0,-1 1 0,0-1 0,0 0 0,0 1 0,1-1 0,-1 1 0,0 0 0,1 0 0,-1 0 0,2 0 0,-2 1 0,0-1 0,0 1 0,0 0 0,0 1 0,0-1 0,0 0 0,-1 0 0,1 1 0,0-1 0,-1 1 0,1-1 0,-1 1 0,0 0 0,1 0 0,-1 0 0,0 0 0,0 0 0,0 0 0,0 0 0,12 28 0,-1 1 0,-2 0 0,-1 1 0,-1 0 0,0 13 0,7 24 0,6 43-4132,-6-27-1911,-9-56-2725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9:58.3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161 159 7168,'0'-2'1557,"-1"-19"1103,-1 1-1,-4-15-2659,3 14 1682,0 0-1,0-16-1681,3 36 619,0 1-86,0 5-42,7 141 1056,5 0-1,18 70-1546,-24-177-613,28 148 2324,-17-127-3964,3-1-3866,-19-58 551,-1-1 363</inkml:trace>
  <inkml:trace contextRef="#ctx0" brushRef="#br0" timeOffset="471.745">13 626 6400,'27'39'2608,"-28"-39"-2565,1 0 1,0-1-1,0 1 1,0 0-1,0 0 1,0 0-1,0 0 1,0 0-1,0 0 0,0 0 1,0 0-1,-1 0 1,1 0-1,0 0 1,0 0-1,0 0 1,0 0-1,0 0 1,0 0-1,0 0 1,0 0-1,0 1 1,0-1-1,0 0 1,-1 0-1,1 0 1,0 0-1,0 0 1,0 0-1,0 0 1,0 0-1,0 0 0,0 0 1,0 0-1,0 0 1,0 0-1,0 0 1,0 0-1,0 1 1,0-1-1,0 0 1,0 0-1,0 0 1,0 0-1,0 0 1,0 0-44,-20-19 1344,3-3 3242,106 144-1407,99 102-3179,-184-220 76,0 0 0,0 0 1,0-1-1,0 1 0,0-1 1,1 0-1,-1 0 0,1-1 1,0 1-1,0-1 0,0 0 0,2 0-76,-4-1 33,0-1 0,-1 0 0,1 0 0,-1 0 0,1 0 0,-1 0 0,1-1 0,-1 1-1,1-1 1,-1 0 0,1 1 0,-1-1 0,0 0 0,0-1 0,1 1 0,-1 0-1,0-1 1,0 1 0,0-1 0,0 1 0,0-1 0,-1 0 0,1 0 0,0 0-1,-1 0 1,2-2-33,4-7 101,0 0 0,-1-1 0,0 0-1,0 0 1,-1-1 0,1-6-101,6-22 185,1-18-185,-3-5-738,-1-33-4962,-5 41 1663,4-21-3301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5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3112 6400,'-2'-8'-104,"-1"0"683,3 11 703,2 1-909,-1 0 1,0 1 0,-1-1-1,1 0 1,-1 0 0,0 1-1,0-1 1,0 0 0,0 3-374,-1-6 49,1 0 1,0 0 0,-1-1 0,1 1 0,0 0 0,-1 0-1,1 0 1,-1 0 0,0-1 0,1 1 0,-1 0 0,1-1-1,-1 1 1,0 0 0,0-1 0,1 1 0,-1-1 0,0 1-1,0-1 1,0 1 0,1-1 0,-1 0 0,0 1 0,0-1-1,0 0 1,0 0 0,0 1 0,0-1 0,0 0 0,0 0-1,0 0 1,0 0 0,0 0 0,0-1 0,0 1 0,1 0-1,-1 0 1,-1-1-50,-1 0 77,0-1-1,1 1 0,-1-1 1,0 0-1,1 0 1,0 0-1,-1 0 0,1-1 1,-2-1-77,1-1 83,-1-1 0,1 0-1,0 1 1,0-1 0,0 0 0,1-1 0,0 1 0,0 0-1,1-1 1,0 1 0,0-1 0,0-4-83,-4-20 265,4 30-252,1-1 0,-1 0 0,0 1 1,0-1-1,0 1 0,0-1 0,0 1 1,0 0-1,0-1 0,0 1 0,0 0 1,-1 0-1,1 0 0,0 0 0,-1 0 1,1 0-1,-1 0 0,1 1 0,-1-1 1,0 0-14,-38-12 158,25 9-69,-163-59 806,128 43-297,33 12-556,-2-10-42,-28-29 128,-2 3 0,-44-32-128,88 74 0,-28-23 0,3-2 128,13 9-128,11 10 4,1 0-1,1-1 0,0 1 0,0-1 0,1 0 0,0 0 0,-2-7-3,3 11 85,-51-66-64,25 16-21,-11-3 128,31 46-128,4-1 0,-5-1 0,-12-19 128,9 18-128,0 3 0,-3 6 0,0-1 0,4-7 0,-3-2 0,-1 0 0,3 1 0,-2 1 0,-1 3 0,1 2 0,2 2 0,-1-4 0,-3 0 0,3 1 0,3-2 0,-1-2 0,-1-1 0,5 3 0,3-1 0,-1 1 0,0 3 22,3 5 63,-1-7-64,1-1-21,-1 1 0,0-2 0,-3-2 0,3-2 0,3-40 0,1 41 0,-1 0 0,-1 0 0,0 0 0,-1 0 0,-5-15 0,6 20 0,-1 1 0,2 0 0,-1 0 0,1-1 0,1 1 0,0 0 0,0 0 0,1-1 0,1 1 0,1-6 0,0-1 0,0 0 0,-1 0 0,-1-7 0,1-31 0,2 2 0,3-1 0,2 1 0,16-48 0,21-30 0,-36 95 0,13-23 0,-9 21 0,15-32 0,10-13 0,-29 62 0,16-34 0,6-20 0,-31 69 0,1 0 0,0 0 0,0 0 0,0 1 0,1-1 0,2-2 0,8-11 0,-4 4 0,16-19 107,-11 13-100,-1-1 0,0 0 0,4-13-7,-17 35 3,-1-1 0,1 1-1,-1-1 1,1 0-1,-1 0 1,0 1-1,1-1 1,-1 0-1,0 0 1,0 1-1,1-1 1,-1 0-1,0 0 1,0 0-1,0 0 1,0 1 0,0-1-1,0 0 1,0 0-1,0 0 1,-1 0-3,2-4 50,11-15-26,-9 17-24,-1-1 0,1 0 0,0 1 0,0-1 0,0 1 0,0 0 0,2-1 0,6-7 0,40-50 128,-36 39-73,16-18 18,2-3-73,-15 21-4,-12 18 7,-1 2 20,9-3 30,-3 2-16,29-20-21,-23 9-16,2-3 0,17-13 0,-25 23 0,18-14 96,1 1 0,1 2 0,17-7-96,-34 18 25,1 1 0,0 1 0,1 0 0,-1 1 0,1 1 0,0 0 0,0 1 0,0 1-1,0 1-24,-4 0-2453,-1 0-9301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4:1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1997 108 1792,'9'8'1336,"13"18"11803,-13-14-10435,-1 0-5078,1-2 2493,0 0 0,0-1-1,1 0 1,1 0 0,-1-1 0,10 5-119,33 27 353,-26-12-118,0 0 0,-2 2 0,0 3-235,1 1 427,1-2-1,19 18-426,-2-12 319,-29-25-224,0 0-1,0 1 1,-1 0-1,-1 1 1,0 1 0,-1 0-1,1 3-94,2 5 149,-7-14-127,-6-8 84,0 0 1,7 9-86,4 6-21,-5 1 0,-2-8 22,-4-6 63,-1 7-64,0 6-21,-1 0 0,3-2 0,-3-12 7,1-1-1,-1 1 1,0-1-1,0 1 1,0-1-1,0 1 0,0-1 1,-1 1-1,1-1 1,-1 0-1,1 1 1,-1-1-1,0 0 1,0 1-1,0-1 1,0 0-1,-1 1-6,-2 5 18,-3 16 19,5-16-19,-1 0 1,0 0-1,0 0 0,0-1 0,-4 6-18,4-8 7,1 0 0,-1-1 0,0 1 0,0-1 0,-1 1 0,0-1-7,-13 5 69,5-4-52,-25 14 111,32-16-127,-25 8 126,17-8-127,-19 7 0,29-8 0,-1-1 0,1 0 0,-1 0 0,1 0 0,-1-1 0,1 1 0,-1-1 0,0 0 0,1 0 0,-1 0 0,1-1 0,-1 1 0,-3-2 0,-11-1 0,-10-3 0,0 0 0,0 2 0,0 2 0,0 0 0,0 2 0,-13 2 0,-21-1 0,45-1 0,0 1 0,0 0 0,0-2 0,0 0 0,0-1 0,0-1 0,0-1 0,0 0 0,1-1 0,-8-3 0,17 5 0,0 1 0,0-1 0,-1 2 0,1-1 0,-1 1 0,0 0 0,1 0 0,-1 1 0,0 0 0,1 1 0,-1-1 0,-7 3 0,-9 2 0,1 2 0,-1 0 0,-6 5 0,19-7 0,1 0 0,1 1 0,-1 0 0,1 1 0,0 0 0,-5 5 0,-23 17 0,18-15 0,1 1 0,-9 9 0,12-10 0,0-1 0,-2 0 0,-14 9 0,-4-1 0,1 1 0,0 3 0,2 0 0,-19 21 0,43-40 48,0 1-1,0-1 1,-1-1 0,0 1-1,-5 1-47,6-3-559,0 1-1,0 0 1,1 0-1,-1 0 0,-1 3 560,7-6-3989,2-2-5717</inkml:trace>
  <inkml:trace contextRef="#ctx0" brushRef="#br0" timeOffset="1934.93">1982 135 3712,'0'0'134,"1"-1"0,-1 1 0,1 0 0,-1 0 0,1 0 1,-1 0-1,1-1 0,-1 1 0,1 0 0,-1-1 0,1 1 0,-1 0 0,0-1 0,1 1 0,-1 0 1,1-1-1,-1 1 0,0-1 0,1 1 0,-1-1 0,0 1 0,0-1 0,1 1 0,-1-1 1,0 1-1,0-1 0,0 1 0,0-1-134,-12-4 6248,-8-2-6758,-105-68 2686,107 67-1980,-1 1 0,1 0 1,-1 2-1,-1 0 0,-7 0-196,19 5 61,0 1-1,0-1 1,0 1-1,1 1 1,-1-1 0,0 1-1,0 1 1,1-1-1,-1 1 1,1 0-1,-4 3-60,-14 5 273,15-8-54,-1 3-164,7-3 12,2-2-63,0 0 0,0 1-1,1-1 1,-1 0 0,0 1-1,0-1 1,1 1 0,-1 0 0,1-1-1,-1 1 1,1 0 0,0 0 0,0 0-1,0 0 1,0 0 0,0 0-1,0 1-3,-2 6 65,-4 5 26,1 1 0,1 0 0,1 1-91,-6 14 239,10-28-230,-1 0 11,0-1-1,1 1 1,-1-1 0,1 1 0,-1 0-1,1 0 1,0-1 0,0 1 0,0 0-1,0 0 1,0-1 0,0 1 0,0 0-1,0-1 1,1 1 0,-1 0 0,1-1-1,-1 1 1,1 0-20,23 27 190,-21-26-157,0 1 0,0-1 0,0 1 0,0 0 1,-1 0-1,0 0 0,0 1 0,0-1 0,0 0 1,0 1-1,0 3-33,-2-4 85,4 41 3,-3-41-69,-1 0 0,1 0-1,-1 0 1,0 1 0,0-1-1,0 0 1,-1 0-1,1 1 1,-2 0-19,0 4-29,-1 5 113,-1 0-1,0 0 0,-1 0 1,-1 0-1,-1-1 0,1 0 1,-8 10-84,8-14 24,0 0 1,-1 0 0,0 0-1,0-1 1,-1 0 0,0 0-1,-1-1 1,1 0-1,-8 4-24,-11 5 120,-1-1-1,-21 8-119,44-21 9,-35 14 146,-17 8 74,-40 29 48,89-48-277,1-1 0,0 2 0,0-1 0,1 1 0,-1 0 0,1 0 0,1 1 0,-1-1 0,1 1 0,-2 5 0,5-10 0,-6 7 0,-1 1 0,0-2 0,0 1 0,-1-1 0,0-1 0,-1 1 0,0-2 0,-8 5 0,6-4 0,-1 1 0,2 0 0,-1 1 0,1 1 0,-7 7 0,1 5 68,12-13-36,-1-1-1,0 0 0,0 0 1,-1-1-1,0 0 0,-6 4-31,-97 93 0,88-81 0,2 1 0,-12 16 0,13-14 0,-1-1 0,-14 12 0,0-6 43,1 3 0,2 1-1,-25 34-42,22-24-1,-2-2-1,-2-2 0,-2-1 2,-7 7 27,-33 43-27,2 21-158,62-85-9433,23-38 2423</inkml:trace>
  <inkml:trace contextRef="#ctx0" brushRef="#br0" timeOffset="2875.705">1128 1327 1920,'13'8'1301,"-11"-6"-85,-2-2-640,0 0 21,0 0 449,0 0 63,0 0-149,-3 2 21,-17 15-53,1 0-1,1 2 1,1 0-1,1 0 1,-10 16-928,8-10 446,-1-2 0,-1 0 0,-1-1 0,-7 5-446,0-4 354,0 1 0,2 1 0,1 2 0,2 0 0,-10 15-354,-6 10 454,-7 5-454,8-11 314,-17 29-314,16-16 78,7-8 67,-2-1-1,-3-2 1,-22 23-145,39-49 49,1 2 0,1 0 1,1 1-1,1 1 0,-8 20-49,-13 32-3232,27-57-7840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9:1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4096,'9'26'1329,"1"0"-1,1 0 1,1-1 0,1-1-1,2 0 1,0-1 0,6 7-1329,7 6 316,-2 2-1,-2 1 1,-2 1 0,-1 1 0,8 25-316,-2-9 459,31 50-459,8 14 202,-31-54 180,22 28-382,20 36 497,-63-104-434,-2 0 0,0 1 0,-2 0-1,-1 2-62,-4-7 29,2 0-1,1-1 1,0 0-1,2-1 1,0 1-1,2-2 1,0 0-1,1 0 0,2 0-28,5 11 23,-18-26-14,1-1-1,-1 0 0,1 1 1,0-1-1,0 0 1,0 0-1,1-1 0,-1 1 1,1-1-1,2 2-8,4 3 20,0 0 0,-1 0-1,0 1 1,-1 0 0,1 0-1,-2 1 1,0 0 0,0 0-1,-1 1 1,5 10-20,22 33 80,-29-49-80,0 0 0,0 1 0,-1 0 0,0 0 0,0 0 0,0 0 0,-1 1 0,0-1 0,0 1 0,-1-1 0,0 1 0,0 0 0,0-1 0,-1 1 0,0 1 0,1 2 10,0-1 0,1 0-1,0 0 1,0 1-1,1-2 1,0 1-1,1 0 1,3 6-10,-2-4 13,0 0 0,-1 0 0,0 1-1,1 9-12,0 10 0,-4-20 0,0 0 0,1-1 0,0 1 0,1-1 0,0 0 0,0 1 0,1-1 0,1-1 0,3 7 0,7 5 0,2 0 0,17 17 0,-28-31 0,-1 1 0,0 0 0,0 0 0,-1 0 0,0 0 0,1 5 0,13 22 0,-4-8 0,-1 0 0,4 12 0,-6-12 0,2-1 0,6 12 0,5 9 59,2 4 10,-22-43-69,0 0 0,0 0 0,-1 0 0,0 0 0,-1 1 0,0-1 0,0 1 0,0 4 0,0 0 0,0-1 0,1 1 0,4 7 0,-6-16 0,1 0 0,0 0 0,0 0 0,0-1 0,1 1 0,-1-1 0,1 1 0,0-1 0,0 0 0,0 0 0,0 0 0,4 2 0,14 12 0,38 32 128,-55-46-128,-1 1 0,0-1 0,1 0 0,0 1 0,0-1 0,0-1 0,0 1 0,0-1 0,2 1 0,3 1 0,-4-2 14,-1-1 0,0 0 0,1 0-1,-1 0 1,1-1 0,-1 0 0,1 0-1,0 0 1,-1 0 0,1-1 0,-1 0-1,4 0-13,-3-1 17,0 2-1,-1-1 1,1 0-1,0 1 1,0 0-1,-1 0 1,1 0-1,0 1 1,0 0-1,-1-1 1,1 2-1,2 0-16,11 8 23,-14-8-23,-1 0-1,1 0 1,0 0 0,0 0 0,0 0 0,0-1 0,0 0-1,2 0 1,52 9 0,-43-9 0,5-1 0,8-3-13,4 6 261,-29-3-239,0 1-1,1-1 1,-1 1 0,0 0-1,0 0 1,0 0 0,0 0-1,0 0 1,0 1-1,0 0 1,-1-1 0,1 1-1,-1 0 1,1 0 0,-1 0-1,2 2-8,2 2 33,-1-1 52,11 9-64,2 5-21,0-2 0,-1-2 0,-4 0 0,0 1 0,2-1 0,15 9 40,-28-22-3,3 7-7,-2-6-16,-1 1-1,0-1 1,0 1-1,0 0 1,-1 0-1,1 0 1,-1 0-14,-1-3 11,0 1 1,0-1-1,0 1 1,0-1-1,0 0 0,0 1 1,-1-1-1,1 1 1,0-1-1,-1 0 1,1 1-1,-1 0-11,0 1 24,-7 14-3,-6 4-21,12-19 32,0 1 0,-1-1 0,1 1 0,0-1 0,-1 0 0,0 0 0,1 0 0,-1 0 0,0 0 0,0 0 0,0-1 0,0 0 0,0 1 0,0-1 0,-1 0 0,0 0-32,2-1 21,0 1 0,0-1 0,1 1 0,-1 0 0,0-1-1,1 1 1,-1 0 0,0 0 0,1 0 0,0 1 0,-1-1 0,1 0-1,-1 1 1,1-1 0,-1 1-21,-2 3 71,-120 113 676,118-114-721,1 0 0,-1 0 0,0 0 0,0-1 0,-1 0 0,1 0 0,-1-1 0,1 0 0,-1 0 0,-2 0-26,-41 16 39,-90 54 67,128-64-94,0 0 1,1 1-1,0 1 0,0 0 0,-4 5-12,7-5 11,-1-1 0,-1-1 1,0 1-1,0-2 0,0 1 0,-10 4-11,12-7 0,0 1 0,0-1 0,0 2 0,1-1 0,0 1 0,0 0 0,1 1 0,-4 5 0,-12 12 0,16-15 0,5-7 0,-1-1 0,0 1 0,0-1 0,1 1 0,-2-1 0,1 0 0,0 0 0,0 0 0,-1 0 0,1 0 0,-2 0 0,-16 14 0,16-13 0,0 1 0,0-1 0,-1 0 0,1 0 0,-1-1 0,0 1 0,0-1 0,0 0 0,-8 4 0,-111 68 128,112-68-128,-7-4 0,-13-2 0,1-1 0,-1-1 0,0-2 0,7 4 0,19 1 0,1-1 0,-1 1 0,0-2 0,0 1 0,0 0 0,1-1 0,-4-1 0,-9-3 0,-3-3 0,1-5 0,15 9 0,1-1 0,-1 1 0,1-1 0,1 0 0,-1 0 0,0 0 0,1 0 0,0-1 0,1 1 0,-1-1 0,1 0 0,0 0 0,0 0 0,1 0 0,0 0 0,0 0 0,0 0 0,1 0 0,0-4 0,-2 0 0,1 1 0,-1 0 0,-1 0 0,0 0 0,0 0 0,0 0 0,-2-1 0,1 3 0,1 0 0,0-1 0,0 0 0,1 1 0,0-1 0,1 0 0,-1 0 0,1 0 0,1-4 0,0 1 0,1 0 0,0 0 0,1 0 0,3-10 0,2 1 0,1 1 0,10-18 0,-10 20 0,2 5 0,0 7 0,-7 3 0,0 1 0,1-1 0,-1 0 0,0 0 0,0 0 0,0 0 0,-1-1 0,1 1 0,0-1 0,0 0 0,1-2 0,-1 1 0,1-1 0,-1 0 0,0 0 0,0 0 0,0 0 0,0-1 0,-1 1 0,0-1 0,0 1 0,-1-1 0,0 0 0,1-5 0,1-13 0,-2-1 0,0-18 0,-1 31 0,0-5 0,-1 1 0,0-1 0,-2 0 0,3 12 0,-1 1 0,0-1 0,-1 1 0,1-1 0,-1 1 0,0 0 0,0-1 0,0 1 0,0 0 0,-1 0 0,0 1 0,-2-4 0,-9-6 0,1-1 0,1 0 0,0-1 0,1 0 0,1-1 0,0 0 0,1-1 0,1 1 0,0-2 0,1 0 0,1 2-16,-1 1 0,-1 0-1,0 0 1,-1 0 0,-1 1-1,0 1 1,-1-1-1,-9-8 17,-1-2 3,-15-23-3,21 24 0,1-2 0,1 1 0,2-1 0,-6-18 0,-6-31 0,1-3 0,21 72 0,-6-14 0,0 0 0,-2 0 0,0 1 0,-1 0 0,-1 1 0,-1 0 0,0 1 0,-10-10 0,-37-54 0,50 64 0,1-1 0,0 0 0,2 0 0,-1-3 0,1 3 0,0 0 0,-2 1 0,1 0 0,-10-13 0,-5-8 0,2 0 0,1-1 0,-1-8 0,-1 0 0,-18-31 0,23 48 0,10 17 0,-1 0 0,0 1 0,0 0 0,-1 0 0,0 0 0,-1 1 0,-9-8 0,2 5 0,1-2 0,0 0 0,0-2 0,-34-34 0,39 40-3,0-1-1,0-1 0,1 0 1,0 0-1,1-1 0,1 1 0,0-2 1,1 1-1,0-3 4,-3-6-32,-1 1 1,-2 1-1,-4-7 32,11 19 0,0 0 0,1 0 0,-1-1 0,-1-6 0,-9-22 0,10 25 0,0 1 0,0-1 0,2 0 0,0 0 0,0 0 0,0-14 0,1 12 0,-1 0 0,0-1 0,-1 1 0,0 1 0,-2-4 0,-43-85 0,-1-6 0,45 99 0,0 0 0,-1 1 0,0-1 0,0 1 0,0 1 0,-2-1 0,1 1 0,-1 1 0,-6-6 0,12 11 0,0 0 0,0 0 0,0 0 0,0-1 0,0 1 0,1-1 0,-1 0 0,1 1 0,-1-1 0,1 0 0,0 0 0,0 1 0,1-1 0,-1 0 0,0 0 0,1 0 0,0 0 0,0 0 0,0-1 0,-3-16 0,-5-38 0,2 14 0,-8-35 0,14 78 0,0 0 0,0 0 0,-1 0 0,1 1 0,0-1 0,0 0 0,-1 0 0,1 1 0,0-1 0,-1 0 0,1 0 0,0 1 0,-1-1 0,1 0 0,-1 1 0,0-1 0,1 0 0,-1 1 0,1-1 0,-1 1 0,0-1 0,0 1 0,1 1 0,-1-1 0,0 0 0,0 0 0,1 1 0,-1-1 0,0 0 0,1 1 0,-1-1 0,0 1 0,1-1 0,-1 1 0,0-1 0,1 1 0,-1-1 0,1 1 0,-1 0 0,1 0 0,-1-1-4,1 1 0,0-1 0,-1 1-1,1 0 1,0-1 0,-1 1-1,1-1 1,0 0 0,-1 1 0,1-1-1,-1 1 1,1-1 0,-1 1 0,1-1-1,-1 0 1,1 0 0,-1 1-1,1-1 1,-1 0 0,1 0 0,-1 1-1,0-1 1,1 0 0,-1 0 0,1 0-1,-1 0 1,0 0 0,1 0-1,-1 0 1,0 0 0,1 0 0,-1 0-1,0-1 5,-7-17-397,5 8 189,1 5-2715,2 5-9023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0:0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1406 1 3712,'-17'52'43,"15"-46"191,2-6 236,0 0 468,0 0 321,0 0 554,0 0 86,0 0-491,0 0-235,0 0-426,0 1-722,1-1 0,-1 0 0,0 0 0,1 0 0,-1 1 0,0-1 0,0 0 0,1 0 0,-1 1 1,0-1-1,0 0 0,0 0 0,1 1 0,-1-1 0,0 0 0,0 1 0,0-1 0,0 0 0,0 1 0,0-1 1,1 0-1,-1 1 0,0-1 0,0 1 0,0-1 0,0 0 0,0 1 0,0-1 0,-1 0 0,1 1 0,0-1 1,0 0-1,0 1 0,0-1 0,0 0 0,0 1 0,-1-1 0,1 0 0,0 1-25,-6 15 174,-83 148 1085,-38 66 425,10-14-504,48-83-589,-34 41-36,95-158-473,6-12-62,1-1 0,-1 0 0,0 0 0,0 1 0,0-1 0,0 0 0,0-1 0,-1 1 0,1 0 0,-1-1 0,0 1 0,0-1 0,0 0 0,-2 1-20,2 0 14,-1 0-1,1 0 1,-1 1-1,1-1 1,0 1-1,1 0 1,-1 0-1,0 0 1,1 0-1,0 0 1,0 0-1,0 1 1,1-1-1,0 1 1,-1-1-1,1 4-13,-8 21 40,7-23-40,-1 1 0,-1-1 0,1 0 0,-4 5 0,3-7 0,1 1 0,0 0 0,1 0 0,-1-1 0,1 2 0,0-1 0,0 0 0,0 4 0,-4 38 59,4-28-15,-1-1 0,0 0 0,-1-1 0,-1 1-44,-1-4 21,-3 1-21,7-14 11,1 1-1,-1-1 1,1 1 0,-1 0-1,1-1 1,-1 1-1,1 0 1,0 0-1,0 0 1,0 0-1,0 0 1,0 0-1,0 0 1,1 1-1,-1-1 1,1 1-11,-2 10 66,-4 11-48,5-23-18,-9 27 131,1-8-131,-1-5 0,2 2 0,2 0 0,4-10 0,1 0 0,0-1 0,0 1 0,0 0 0,1 0 0,0 0 0,1 0 0,0 3 0,0 10 0,-1-9 0,-2 0 0,1 0 0,-2 0 0,1 0 0,-1 0 0,-1-1 0,0 1 0,0-1 0,-1 0 0,-1 0 0,0 0 0,0-1 0,-6 7 0,5-5 0,-2 4 0,-1-2 0,-4 5 0,3-3 0,5-3 0,0 0 0,-4 2 0,-2 2 0,0-2 0,3-4 22,7-6 63,-18 27-59,-3-3-31,9-13 5,-3-4 0,2-1 0,1-2 0,0-1 0,1-1 0,-4 2 0,12-5 0,0-1 0,0 1-1,0-1 1,0 0-1,0 0 1,-1-1 0,1 1-1,-1-1 1,1 0-1,-1-1 1,1 1 0,-1-1-1,-2-1 1,-3 1 5,0 0-1,0 1 0,0 0 1,0 0-1,0 1 1,-3 1-5,9-3 85,-8-5-64,-6 4-21,-2 5-21,1 1-64,6-2 85,9 0 85,-8 7-64,-5 4-21,3 1 0,2 2 0,13-11 0,0-3 0,-2 11 0,1 0 0,0 0 0,1 0 0,0 0 0,1 0 0,1 0 0,2 7 0,-4-17 0,0 0 0,0-3 0,14 34 0,-7-17 86,1 0-1,1-1 0,3 4-85,-10-17 14,0 0-1,0 0 0,0-1 0,1 1 1,0-1-1,0 1 0,0-1 1,0 0-1,0 0 0,4 2-13,-4-4 25,-1 0 0,1 0-1,0 0 1,0 0 0,1 0-1,-1-1 1,0 1 0,0-1-1,0 0 1,1 0-25,6 1 33,0-1 0,-1 2 0,1 0 0,5 1-33,5 5 0,40 19 128,-56-26-128,0 1 0,0-1 0,0 1 0,0-1 0,0 0 0,0 0 0,0-1 0,0 1 0,0-1 0,1 0 0,-1 0 0,0-1 0,0 1 0,0-1 0,1 0 0,1 0 0,4-3 75,2 1 0,-1 0 0,0 0 0,1 1 0,8 0-75,46-5 137,-50 7-137,0 3 0,-3 1 0,-1 4 0,-9-5 0,0 0 0,0 0 0,0-1 0,0 0 0,0 1 0,1-1 0,-1 0 0,0-1 0,1 1 0,0-1 0,-1 1 0,1-1 0,0 0 0,0-1 0,0 1 0,0 0 0,0-1 0,0 0 0,-1 0 0,1 0 0,0-1 0,0 1 0,2-2 0,22 0 0,-11 3 0,-1 6 0,-4 1 12,1-1-1,-1-1 1,5 2-12,-12-7 10,0 1 0,-1-1 1,1 0-1,0-1 1,0 1-1,2-1-10,56 6 31,-54-4-21,1-1 0,0 0 0,-1 0 0,1-1 0,0 0-1,-1-1 1,1 0 0,0-1 0,-1 0 0,1 0 0,-1-1-1,0 0 1,5-3-10,4-3 0,-15 4 0,-2 1 0,48-73 150,-48 73-65,-2-8-64,-5-5-21,-13-10 26,15 21-14,0 1 1,1-1-1,0 1 1,0-1-1,0 0 0,0 0 1,1 0-1,0-1 0,1 1 1,-1-3-13,0 3 12,0 0 1,0 1 0,-1 0-1,0-1 1,0 1 0,0 0-1,-3-3-12,-7-12 18,6 6-18,-1-1 0,0 2 0,-6 0 0,-6 2 0,0 1 0,4 5 0,1 3 0,0-6 0,-5-3 0,0 2 0,2 3 0,6 1 0,10 2 0,1 0 0,-1 0 0,1 0 0,0 0 0,0-1 0,0 1 0,0 0 0,1 0 0,-1-1 0,1 1 0,0 0 0,0-1 0,0 1 0,0 0 0,1-4 0,0 1 0,0 0 0,0 0 0,1 0 0,0 0 0,0 0 0,1 0 0,-1 1 0,2-2 0,24-34 0,1 1 0,11-8 0,-9 10 0,15-26 0,-12 24 0,-26 31 0,0 0 0,0-1 0,-1 1 0,0-2 0,0 1 0,-1-1 0,-1 0 0,0 0 0,0-1 0,-1 1 0,0-3 0,2-8 0,-2 6 0,1 0 0,0 0 0,1 0 0,1 0 0,0 1 0,2-1 0,-1 2 0,-1 0 0,0 0 0,-1-1 0,-1 0 0,0-1 0,-1 1 0,0-2 0,8-28 0,-7 25 0,15-44 0,-13 47 0,1-1 0,-2 0 0,-5 1 0,4-7 0,-1 18 0,0 3 0,0-9 0,1 1 0,-1-1 0,-1 0 0,1-5 0,-2 9 0,0 0 0,0 0 0,0 0 0,1 0 0,1 0 0,-1 0 0,1 1 0,1 0 0,-1-1 0,11-13 0,-12 15 0,1 1 0,0-1 0,1 1 0,-1 0 0,1 0 0,5-7 0,0-1 0,-1 1 0,0-1 0,-2-1 0,1 1 0,-1-2 0,-1 1 0,1-7 0,2 2 0,2-9 0,-1 3 0,1 0 0,2 1 0,9-15 0,49-75 0,36-53 0,-94 151 0,1 1 0,0 0 0,1 1 0,2-1 0,27-26 0,-23 20 0,2 1 0,0 1 0,20-12 0,-38 28-2,45-34-212,-47 34 176,0 1 1,-1-1-1,1 1 0,-1-1 0,0 0 0,0 0 0,0 0 0,0 0 0,0 0 0,-1 0 0,1 0 0,-1-1 1,0 1-1,1-3 38,-2 6-50,0 0 1,0-1 0,0 1-1,0 0 1,0 0 0,0 0 0,0 0-1,0-1 1,0 1 0,0 0-1,0 0 1,0 0 0,0 0-1,0-1 1,0 1 0,-1 0-1,1 0 1,0 0 0,0 0 0,0 0-1,0 0 1,0-1 0,0 1-1,0 0 1,-1 0 0,1 0-1,0 0 1,0 0 0,0 0 0,0 0-1,0 0 1,-1 0 0,1 0-1,0-1 1,0 1 0,0 0-1,0 0 1,-1 0 0,1 0 0,0 0-1,0 0 1,0 0 0,0 0-1,-1 0 1,1 1 49,-46-17-16554,25 9 15850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2:5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59 523 7808,'0'0'896,"-1"-11"192,-1-8-284,-4-28 5239,0-31-6043,5 64 1394,1 14-1382,0 0 1,0 0-1,0 0 1,0 0 0,0 1-1,0-1 1,0 0-1,0 0 1,0 0-1,0 0 1,0 0 0,0 0-1,0 0 1,0 0-1,0 0 1,0 0-1,0 0 1,0 0 0,0 0-1,0 0 1,-1 0-1,1 0 1,0 0-1,0 0 1,0 0-1,0 0 1,0 0 0,0 0-1,0 0 1,0 0-1,0 0 1,0 0-1,0 0 1,0 0 0,0 0-1,0 0 1,0 0-1,0 0 1,0 0-1,0 0 1,0 0 0,0 0-1,0 0 1,-1 0-1,1 0 1,0-1-1,0 1 1,0 0 0,0 0-1,0 0 1,0 0-1,0 0 1,0 0-1,0 0 1,0 0-1,0 0 1,0 0 0,0 0-1,0 0-12,-4 22 447,0 105 1749,8 62-2196,19 127 906,3 119 66,-22-375-586,9 49-386,2 17 361,-16-137-100,-5-51-117,2-1-144,1-29 0,-5-1 0,-3 2 0,-19-73 0,10 65 22,5 0-1,4 0 0,4-1 1,5-1-1,4 1 0,12-68-21,-12 153 0,1-1 0,0 1 0,1 0 0,1 0 0,0 0 0,1 1 0,1 0 0,0 0 0,1 0 0,0 1 0,1 0 0,1 1 0,0 0 0,1 0 0,0 1 0,0 0 0,1 1 0,14-8 0,23-16 0,18-8 0,-46 30 0,1 2 0,0 0 0,1 1 0,15-4 0,-33 11 0,0 1 0,1 0 0,-1 0 0,1 0 0,-1 1 0,0-1 0,1 1 0,-1 1 0,1-1 0,-1 1 0,1 0 0,-1 0 0,0 0 0,0 1 0,4 1 0,-3 1 0,1 0 0,-1 0 0,-1 0 0,1 1 0,-1 0 0,1 0 0,-1 0 0,-1 0 0,1 1 0,-1 0 0,1 2 0,13 18 0,-1 1 0,-2 0 0,7 19 0,-17-33 0,0 0 0,-1 0 0,0 0 0,-1 1 0,-1-1 0,0 1 0,-1 0 0,-1 0 0,0 7 0,-2-1 71,-1 0 1,0 0-1,-1 0 0,-2-1 0,0 1 1,-1-1-1,0-1 0,-2 0 0,0 0 1,-2 0-1,1-1 0,-2-1 0,0 0 1,-10 9-72,6-8 85,-2 0 1,0-1 0,0-1 0,-2-1-1,0-1 1,0-1 0,-1 0 0,0-2 0,-1 0-1,-1-1 1,1-2 0,-6 1-86,13-3 8,-26 4-794,39-9 404,1 0 0,0 0 1,-1 0-1,1 0 0,-1 0 0,1 0 0,-1 0 1,1-1-1,0 1 0,-1 0 0,1-1 0,0 0 1,-1 1-1,1-1 0,0 1 0,0-1 0,-1 0 1,1 0-1,0 0 0,0 0 0,0 0 0,0 0 1,0 0-1,0-1 382,-9-13-10645</inkml:trace>
  <inkml:trace contextRef="#ctx0" brushRef="#br0" timeOffset="1065.855">1605 153 6528,'-4'17'1330,"2"-10"1335,-3-19-516,1-2-354,3 10-1525,1 1-1,-1-1 0,0 0 0,-1 0 1,1 1-1,-1-1 0,1 1 1,-1 0-1,0-1 0,0 1 0,-1 0 1,1 0-1,-1 0 0,1 0 0,-1 1 1,0-1-1,0 1 0,0-1 0,-2 0-269,-2 0 158,1 0-1,-1 0 1,1 0-1,-1 1 0,0 0 1,0 1-1,0-1 0,0 1 1,0 1-1,-1-1 0,1 1 1,-1 1-158,-3 0 124,1 0 0,-1 1 1,1 1-1,-1 0 0,1 0 0,0 1 1,-6 4-125,-14 8 174,2 1 1,0 2-1,1 1 0,-15 15-174,19-16 68,-33 29 120,-1 3-188,44-35 24,0 0-1,1 1 0,1 1 1,1-1-1,0 2 0,1-1 0,-5 19-23,-6 9 72,8-18-65,1 1-1,2 1 1,0-1-1,-2 25-6,-11 124-3,15-109 1,2-24 2,3 0 0,2 29 0,1-51 0,1-1 0,2 0 0,0-1 0,1 1 0,1-1 0,3 7 0,-4-18 0,0 0-1,0 0 0,1 0 0,0-1 1,1 0-1,0 0 0,1 0 1,58 56 10,-38-40 7,-19-17 17,18 19 21,1-1 1,2-2-1,1-1 1,17 9-56,-36-26 38,0-1 1,0 0-1,1-1 1,0 0 0,-1-1-1,1 0 1,0-1-1,12 0-38,21 0 265,43-5-265,-13 1 45,1-2 131,-44 1-3232,-12 0-11983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25.83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587 427 1024,'-3'-8'43,"-11"-36"447,13 42-383,-1-1 0,-2-2-19,-1 0 1,0 1 0,0 0-1,0-1 1,0 1 0,-1 1-1,0-1 1,0 1 0,0 0-1,0 1 1,0-1 0,0 1-1,-1 0 1,1 1 0,-1 0-1,1 0 1,-1 0 0,-5 1-89,-1-1 216,0 1 0,0 0 0,0 1 0,0 1 0,0 0 0,1 0 1,-1 2-1,1-1 0,-10 5-216,17-6 8,0 0-1,0 1 1,0-1 0,1 1-1,-1 0 1,0 1 0,1-1-1,0 1 1,0-1 0,0 1-1,0 1 1,1-1 0,0 0-1,-1 1 1,2 0 0,-1-1-1,0 1 1,1 0 0,0 1-1,0-1 1,1 0 0,-1 1-1,1-1 1,0 0 0,0 6-8,1-9 4,0-1 0,1 1 1,-1 0-1,0-1 0,0 1 1,1-1-1,-1 1 0,1 0 1,0-1-1,-1 1 0,1-1 0,0 1 1,0-1-1,0 0 0,0 1 1,0-1-1,0 0 0,0 0 1,0 0-1,1 1-4,1 0 22,0 0 0,0 0-1,1-1 1,-1 1 0,0-1 0,1 1 0,-1-1 0,1 0-1,1 0-21,10 1 89,-1-1-1,1 0 1,-1-1 0,6-1-89,-18 1 3,4 0 49,0 0-1,0-1 1,1 0 0,-1-1 0,0 1-1,0-1 1,5-2-52,-9 3 11,0 0-1,0 0 1,-1 0 0,1 0-1,0 0 1,-1 0 0,1-1 0,-1 1-1,1 0 1,-1-1 0,0 1-1,1-1 1,-1 0 0,0 1-1,0-1 1,0 0 0,0 0-1,-1 0 1,1 1 0,0-1-1,-1 0 1,1 0 0,-1 0-1,0 0 1,0 0 0,0-1-11,0-10 72,0 1 0,-2 0 0,1-1 0,-2 1 0,1 0 0,-2 0 0,0 0 0,0 0 0,-1 1 0,0 0 0,-1 0 0,0 0 0,-1 1 0,0-1 0,-1 2 0,-5-6-72,10 12 17,-1 0 1,0 0 0,1 0-1,-1 0 1,0 1-1,0 0 1,-1 0 0,1 0-1,0 0 1,-1 0-1,1 1 1,-1 0 0,1 0-1,-1 0 1,0 1-1,1-1 1,-1 1 0,0 0-1,1 1 1,-2-1-18,3 1 8,1-1-1,-1 1 1,1-1 0,-1 1 0,1 0-1,0 0 1,-1 0 0,1 0 0,0 1 0,0-1-1,0 0 1,0 1 0,0 0 0,0-1 0,0 1-1,0 0 1,1 0 0,-1 0 0,1 0-1,-1 0 1,1 0 0,0 1 0,0-1 0,0 0-1,0 1 1,0-1 0,1 1 0,-1-1-1,1 1 1,-1-1 0,1 1 0,0-1 0,0 1-1,0-1 1,0 1 0,1 0 0,-1 0-8,2 11 0,1-1 0,0 1 0,0-1 0,2 1 0,-1-1 0,2-1 0,0 1 0,0-1 0,6 8 0,-9-15 0,0 0 0,1 0 0,-1 0 0,1-1 0,0 0 0,0 0 0,1 0 0,-1 0 0,1 0 0,0-1 0,0 0 0,0 0 0,0 0 0,0-1 0,1 0 0,-1 0 0,1 0 0,0-1 0,-1 0 0,1 0 0,0 0 0,0 0 0,0-1 0,0 0 0,-4-1 4,1 1 1,-1 0-1,1-1 1,-1 0-1,1 1 0,-1-1 1,1 0-1,-1 0 1,0 0-1,0-1 1,0 1-1,1-1 1,-1 1-1,0-1 0,-1 1 1,1-1-1,0 0 1,0 0-1,-1 0 1,1 0-1,-1 0 1,0-1-1,0 1 0,0 0 1,0 0-1,0-1 1,0 1-1,0-1 1,-1 1-1,1-1 1,-1 1-1,0-1 0,0 1 1,0-1-1,0 1 1,0-2-5,0-4 22,-1-1 1,0 0-1,0 1 0,-1-1 1,0 1-1,0-1 1,-1 1-1,0 0 0,-1 0 1,-1-2-23,-7-10 59,-2 0 0,-6-7-59,0 1 10,17 22-10,1 1 0,0 0 0,0 1 0,0 0 0,0-1 0,0 1 0,0 0 0,-1 0 0,0 0 0,1 0 0,-1 0 0,0 1 0,0-1 0,1 1 0,-1 0 0,0 0 0,-3-1 0,-13-2 0,1 7 0,5 4 0,11-4 0,0 1 0,0 0 0,0 0 0,0 1 0,0-1 0,1 0 0,0 0 0,0 1 0,0-1 0,0 1 0,1-1 0,0 1 0,0-1 0,0 1 0,0-1 0,1 0 0,0 2 0,3 0 0,6-12 0,-9 4 1,0 1 1,-1 0 0,1 0 0,0 0-1,-1-1 1,1 1 0,-1 0 0,1-1-1,-1 1 1,0 0 0,0-1-1,1 1 1,-1-1 0,0 1 0,0 0-1,0-1 1,-1 1 0,1-1 0,0 1-1,0 0 1,-1-1 0,1 1-1,-1 0 1,1-1 0,-1 1-2,-20-40 69,11 22-53,6 12-16,0-3 0,-1 0 0,0 1 0,-1 0 0,0 0 0,0 1 0,-1-1 0,0 1 0,-1 1 0,0-1 0,-1 1 0,-5-8 0,1 3 0,-4 3 0,2 0 0,3 0 0,0 3 0,-2 3 0,-1 0 0,-4-1 0,3 1 0,6-1-22,10 4 21,0 0-1,0 0 0,0 0 0,0 0 0,0 0 1,0 0-1,0 0 0,0 0 0,0 0 0,0 0 1,0 0-1,0 0 0,1 0 0,-1 0 0,0 0 0,0 0 1,0 0-1,0 0 0,0 0 0,0 0 0,0 0 1,0 0-1,0 0 0,0-1 0,0 1 0,0 0 1,0 0-1,0 0 0,0 0 0,0 0 0,0 0 1,0 0-1,0 0 0,0 0 0,0 0 0,0 0 1,0 0-1,0 0 0,0 0 0,0 0 0,0 0 0,0 0 1,0 0-1,0 0 0,0 0 0,0-1 0,-1 1 1,1 0-1,0 0 0,0 0 0,0 0 0,0 0 1,0 0-1,0 0 0,0 0 0,0 0 0,0 0 1,0 0-1,0 0 2,11-6-107,7 1 64,-14 4 34,0 1-1,1-1 1,-1 1-1,1 0 1,-1 0-1,0 1 1,1-1-1,-1 1 1,0 0-1,1 0 1,-1 0-1,0 1 1,0-1-1,0 1 10,0 1-8,1 0-1,-1 0 1,-1 0-1,1 1 1,0-1-1,-1 1 1,0 0 0,0 0-1,0 0 1,0 1-1,-1-1 1,1 1 8,16 31 0,-6-12 0,0-1 0,1 0 0,2-1 0,2 2 0,-16-22 0,-1 1 0,1 0 0,0 0 0,-1 0 0,0 0 0,1 0 0,-1 1 0,-1-1 0,1 0 0,0 0 0,-1 1 0,1-1 0,-1 3 0,-4 46 0,1-24 0,2-18 0,1-5 0,0 0 0,0 1 0,0-1 0,1 0 0,0 0 0,0 0 0,0 1 0,1-1 0,1 4 0,4 7 0,5-5 0,3-5 0,3 3 0,-14-7 0,0 1 0,1 0 0,-1-1 0,0 0 0,1 0 0,-1 0 0,1-1 0,0 0 0,0 1 0,-1-2 0,1 1 0,0 0 0,0-1 0,0 0 0,0 0 0,0-1 0,0 1 0,0-1 0,-1 0 0,1-1 0,0 1 0,1-1 0,-2 0 0,1 1 0,0-1 0,0 1 0,0 1 0,0-1 0,0 0 0,0 1 0,0 0 0,1 1 0,2 3 0,6 12 0,1 3 0,-1-6 0,1-3 0,0 1 0,0-2 0,-5-7 21,-31-22 192,-5 5-195,13 8-18,1 0 1,-1 0-1,1-2 1,1 1-1,0-1 1,0-1-1,1 0 1,-2-3-1,5 4 0,0 0 0,1 0 0,0 0 0,1-1 0,0 0 0,0-1 0,-5-18 0,-6-26 0,12 40 0,1-2 0,4-1 0,6 3 0,1 5 0,5 7 0,-5 3-6,0 1 0,-1 1 0,1 0 0,0 0 1,0 0-1,-1 1 0,1 0 0,-1 0 0,0 1 1,0 0-1,4 4 6,3 1-16,0 2 0,-1 0 0,0 0 0,10 13 16,-12-9 0,-1 0 0,0 1 0,-1 0 0,-1 1 0,-1 0 0,0 0 0,0 6 0,6 10 0,14 58 0,-21-78 0,5 3 0,7-6 0,2-4 0,-3-3 0,-3 1 0,-3 4 0,1 1 0,1-1 0,2-2 0,-3-1 0,0 1 0,-2 6 0,2 5 0,-2 0 0,-4-7-1024,-5-8-4096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3:57:22.1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224 193 5248,'17'-15'0,"-5"6"0,-12 8 0,1 1 1,0-1-1,-1 1 0,1-1 1,0 0-1,0 1 0,0 0 1,0-1-1,-1 1 0,1-1 1,0 1-1,0 0 0,0 0 1,0 0-1,0-1 1,0 1-1,0 0 0,0 0 1,0 0-1,0 0 0,0 1 1,-1-1-1,1 0 0,0 0 1,1 1-1,1 0 12,51 0 1597,-28 0-1185,-1-1-1,1 0 1,22-5-424,38-14 776,56-20-776,-79 19 310,1 4 0,1 2 1,52-4-311,-78 17 41,0 1 0,0 3 0,6 2-41,66 3 154,-79-9 161,0-2 0,1-1-1,-1-2 1,1-1-315,37-7 469,-45 10-344,52-7 255,-68 11-336,0 0-1,-1 0 1,1 0 0,0 1-1,0 0 1,0 1 0,3 1-44,-7 0 67,1 0 1,-1 1-1,1-1 1,-1 1-1,-1 1 1,3 1-68,-4-3 107,-5 0-1,-6 7-84,0-1 0,-1 1 0,0-1 0,0-1 0,-1 1-1,0-2 1,0 1 0,-1-2 0,0 1 0,-11 4-22,-17 6 93,-1 0 1,-25 5-94,10-8 40,-1-3 0,0-1 1,-41 0-41,56-6 7,-89 5 74,-27-6-81,57-3 77,0 5-1,-65 13-76,27 13 55,-12 2 9,127-30-58,-1 0 0,0-1 0,0-2 0,0 0 1,-5-2-7,21 1 0,1-1 0,-1 0 0,0 0 0,1-1 0,-1 0 0,4 1 0,4 2 0,-1 0 0,1 0 0,0 0 0,-1 0 0,1 0 0,-1 0 0,1 0 0,-1 0 0,1 0 0,0-1 0,-1 1 0,1 0 0,-1 0 0,1 0 0,0-1 0,-1 1 0,1 0 0,0-1 0,-1 1 0,1 0 0,0-1 0,0 1 0,-1 0 0,1-1 0,0 1 0,0 0 0,0-1 0,-1 1 0,1-1 0,0 1 0,0 0 0,0-1 0,0 1 0,0-1 0,0 1 0,0-1 0,0 1 0,0 0 0,0-1 0,0 1 0,0-1 0,0 1 0,0-1 0,0 1 0,1 0 0,-1-1 0,0 1 0,0-1 0,0 1 0,1 0 0,-1-1 0,0 1 0,0 0 0,1-1 0,-1 1 0,2-3 0,1 0 0,-1 0 0,1 0 0,0 1 0,0-1 0,0 1 0,0 0 0,1-1 0,-1 1 0,0 1 0,1-1 0,0 1 0,-1-1 0,1 1 0,0 0 0,0 0 0,-1 0 0,3 1 0,7-2 0,0 0 0,0 2 0,0-1 0,12 2 0,84 11-27,-54-5-7,2-3 0,-1-2 1,42-4 33,155-14 0,-189 15 0,1 3 0,60 11 0,-73-5 0,0-1 0,0-3 0,1-3 0,-1-1 0,45-7 0,-39-4 0,-1-2 0,11-7 0,36-9 0,-101 29 0,-1-1 0,0 1 0,0-1 0,0 1 0,0 0 0,1 0 0,-1 0 0,0 0 0,0 0 0,0 0 0,0 1 0,1-1 0,0 1 0,9 7 0,-12-8-1,1 1 1,0 0 0,-1 0 0,1 0 0,-1 0 0,1-1 0,-1 1 0,1 0 0,-1 0-1,0 0 1,1 0 0,-1 0 0,0 0 0,0 0 0,0 0 0,0 0 0,0 0 0,0 0 0,0 0-1,0 0 1,0 1 0,0-1 0,-1 0 0,1-1 0,0 1 0,-1 0 0,1 0 0,-1 0-1,1 0 1,-1 0 0,1 0 0,-1 0 0,0-1 0,1 1 0,-1 0 0,0 0 0,0-1-1,1 1 1,-1-1 0,0 1 0,0 0 0,0-1 0,0 0 0,0 1 0,0-1 0,0 1-1,0-1 1,0 0 0,0 0 0,-4 2-11,-1 0 0,1-1-1,-1 1 1,0-2 0,1 1 0,-1 0-1,0-1 1,0 0 0,0-1 11,-24-5-1771,0-3-6463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9:1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4096,'9'26'1329,"1"0"-1,1 0 1,1-1 0,1-1-1,2 0 1,0-1 0,6 7-1329,7 6 316,-2 2-1,-2 1 1,-2 1 0,-1 1 0,8 25-316,-2-9 459,31 50-459,8 14 202,-31-54 180,22 28-382,20 36 497,-63-104-434,-2 0 0,0 1 0,-2 0-1,-1 2-62,-4-7 29,2 0-1,1-1 1,0 0-1,2-1 1,0 1-1,2-2 1,0 0-1,1 0 0,2 0-28,5 11 23,-18-26-14,1-1-1,-1 0 0,1 1 1,0-1-1,0 0 1,0 0-1,1-1 0,-1 1 1,1-1-1,2 2-8,4 3 20,0 0 0,-1 0-1,0 1 1,-1 0 0,1 0-1,-2 1 1,0 0 0,0 0-1,-1 1 1,5 10-20,22 33 80,-29-49-80,0 0 0,0 1 0,-1 0 0,0 0 0,0 0 0,0 0 0,-1 1 0,0-1 0,0 1 0,-1-1 0,0 1 0,0 0 0,0-1 0,-1 1 0,0 1 0,1 2 10,0-1 0,1 0-1,0 0 1,0 1-1,1-2 1,0 1-1,1 0 1,3 6-10,-2-4 13,0 0 0,-1 0 0,0 1-1,1 9-12,0 10 0,-4-20 0,0 0 0,1-1 0,0 1 0,1-1 0,0 0 0,0 1 0,1-1 0,1-1 0,3 7 0,7 5 0,2 0 0,17 17 0,-28-31 0,-1 1 0,0 0 0,0 0 0,-1 0 0,0 0 0,1 5 0,13 22 0,-4-8 0,-1 0 0,4 12 0,-6-12 0,2-1 0,6 12 0,5 9 59,2 4 10,-22-43-69,0 0 0,0 0 0,-1 0 0,0 0 0,-1 1 0,0-1 0,0 1 0,0 4 0,0 0 0,0-1 0,1 1 0,4 7 0,-6-16 0,1 0 0,0 0 0,0 0 0,0-1 0,1 1 0,-1-1 0,1 1 0,0-1 0,0 0 0,0 0 0,0 0 0,4 2 0,14 12 0,38 32 128,-55-46-128,-1 1 0,0-1 0,1 0 0,0 1 0,0-1 0,0-1 0,0 1 0,0-1 0,2 1 0,3 1 0,-4-2 14,-1-1 0,0 0 0,1 0-1,-1 0 1,1-1 0,-1 0 0,1 0-1,0 0 1,-1 0 0,1-1 0,-1 0-1,4 0-13,-3-1 17,0 2-1,-1-1 1,1 0-1,0 1 1,0 0-1,-1 0 1,1 0-1,0 1 1,0 0-1,-1-1 1,1 2-1,2 0-16,11 8 23,-14-8-23,-1 0-1,1 0 1,0 0 0,0 0 0,0 0 0,0-1 0,0 0-1,2 0 1,52 9 0,-43-9 0,5-1 0,8-3-13,4 6 261,-29-3-239,0 1-1,1-1 1,-1 1 0,0 0-1,0 0 1,0 0 0,0 0-1,0 0 1,0 1-1,0 0 1,-1-1 0,1 1-1,-1 0 1,1 0 0,-1 0-1,2 2-8,2 2 33,-1-1 52,11 9-64,2 5-21,0-2 0,-1-2 0,-4 0 0,0 1 0,2-1 0,15 9 40,-28-22-3,3 7-7,-2-6-16,-1 1-1,0-1 1,0 1-1,0 0 1,-1 0-1,1 0 1,-1 0-14,-1-3 11,0 1 1,0-1-1,0 1 1,0-1-1,0 0 0,0 1 1,-1-1-1,1 1 1,0-1-1,-1 0 1,1 1-1,-1 0-11,0 1 24,-7 14-3,-6 4-21,12-19 32,0 1 0,-1-1 0,1 1 0,0-1 0,-1 0 0,0 0 0,1 0 0,-1 0 0,0 0 0,0 0 0,0-1 0,0 0 0,0 1 0,0-1 0,-1 0 0,0 0-32,2-1 21,0 1 0,0-1 0,1 1 0,-1 0 0,0-1-1,1 1 1,-1 0 0,0 0 0,1 0 0,0 1 0,-1-1 0,1 0-1,-1 1 1,1-1 0,-1 1-21,-2 3 71,-120 113 676,118-114-721,1 0 0,-1 0 0,0 0 0,0-1 0,-1 0 0,1 0 0,-1-1 0,1 0 0,-1 0 0,-2 0-26,-41 16 39,-90 54 67,128-64-94,0 0 1,1 1-1,0 1 0,0 0 0,-4 5-12,7-5 11,-1-1 0,-1-1 1,0 1-1,0-2 0,0 1 0,-10 4-11,12-7 0,0 1 0,0-1 0,0 2 0,1-1 0,0 1 0,0 0 0,1 1 0,-4 5 0,-12 12 0,16-15 0,5-7 0,-1-1 0,0 1 0,0-1 0,1 1 0,-2-1 0,1 0 0,0 0 0,0 0 0,-1 0 0,1 0 0,-2 0 0,-16 14 0,16-13 0,0 1 0,0-1 0,-1 0 0,1 0 0,-1-1 0,0 1 0,0-1 0,0 0 0,-8 4 0,-111 68 128,112-68-128,-7-4 0,-13-2 0,1-1 0,-1-1 0,0-2 0,7 4 0,19 1 0,1-1 0,-1 1 0,0-2 0,0 1 0,0 0 0,1-1 0,-4-1 0,-9-3 0,-3-3 0,1-5 0,15 9 0,1-1 0,-1 1 0,1-1 0,1 0 0,-1 0 0,0 0 0,1 0 0,0-1 0,1 1 0,-1-1 0,1 0 0,0 0 0,0 0 0,1 0 0,0 0 0,0 0 0,0 0 0,1 0 0,0-4 0,-2 0 0,1 1 0,-1 0 0,-1 0 0,0 0 0,0 0 0,0 0 0,-2-1 0,1 3 0,1 0 0,0-1 0,0 0 0,1 1 0,0-1 0,1 0 0,-1 0 0,1 0 0,1-4 0,0 1 0,1 0 0,0 0 0,1 0 0,3-10 0,2 1 0,1 1 0,10-18 0,-10 20 0,2 5 0,0 7 0,-7 3 0,0 1 0,1-1 0,-1 0 0,0 0 0,0 0 0,0 0 0,-1-1 0,1 1 0,0-1 0,0 0 0,1-2 0,-1 1 0,1-1 0,-1 0 0,0 0 0,0 0 0,0 0 0,0-1 0,-1 1 0,0-1 0,0 1 0,-1-1 0,0 0 0,1-5 0,1-13 0,-2-1 0,0-18 0,-1 31 0,0-5 0,-1 1 0,0-1 0,-2 0 0,3 12 0,-1 1 0,0-1 0,-1 1 0,1-1 0,-1 1 0,0 0 0,0-1 0,0 1 0,0 0 0,-1 0 0,0 1 0,-2-4 0,-9-6 0,1-1 0,1 0 0,0-1 0,1 0 0,1-1 0,0 0 0,1-1 0,1 1 0,0-2 0,1 0 0,1 2-16,-1 1 0,-1 0-1,0 0 1,-1 0 0,-1 1-1,0 1 1,-1-1-1,-9-8 17,-1-2 3,-15-23-3,21 24 0,1-2 0,1 1 0,2-1 0,-6-18 0,-6-31 0,1-3 0,21 72 0,-6-14 0,0 0 0,-2 0 0,0 1 0,-1 0 0,-1 1 0,-1 0 0,0 1 0,-10-10 0,-37-54 0,50 64 0,1-1 0,0 0 0,2 0 0,-1-3 0,1 3 0,0 0 0,-2 1 0,1 0 0,-10-13 0,-5-8 0,2 0 0,1-1 0,-1-8 0,-1 0 0,-18-31 0,23 48 0,10 17 0,-1 0 0,0 1 0,0 0 0,-1 0 0,0 0 0,-1 1 0,-9-8 0,2 5 0,1-2 0,0 0 0,0-2 0,-34-34 0,39 40-3,0-1-1,0-1 0,1 0 1,0 0-1,1-1 0,1 1 0,0-2 1,1 1-1,0-3 4,-3-6-32,-1 1 1,-2 1-1,-4-7 32,11 19 0,0 0 0,1 0 0,-1-1 0,-1-6 0,-9-22 0,10 25 0,0 1 0,0-1 0,2 0 0,0 0 0,0 0 0,0-14 0,1 12 0,-1 0 0,0-1 0,-1 1 0,0 1 0,-2-4 0,-43-85 0,-1-6 0,45 99 0,0 0 0,-1 1 0,0-1 0,0 1 0,0 1 0,-2-1 0,1 1 0,-1 1 0,-6-6 0,12 11 0,0 0 0,0 0 0,0 0 0,0-1 0,0 1 0,1-1 0,-1 0 0,1 1 0,-1-1 0,1 0 0,0 0 0,0 1 0,1-1 0,-1 0 0,0 0 0,1 0 0,0 0 0,0 0 0,0-1 0,-3-16 0,-5-38 0,2 14 0,-8-35 0,14 78 0,0 0 0,0 0 0,-1 0 0,1 1 0,0-1 0,0 0 0,-1 0 0,1 1 0,0-1 0,-1 0 0,1 0 0,0 1 0,-1-1 0,1 0 0,-1 1 0,0-1 0,1 0 0,-1 1 0,1-1 0,-1 1 0,0-1 0,0 1 0,1 1 0,-1-1 0,0 0 0,0 0 0,1 1 0,-1-1 0,0 0 0,1 1 0,-1-1 0,0 1 0,1-1 0,-1 1 0,0-1 0,1 1 0,-1-1 0,1 1 0,-1 0 0,1 0 0,-1-1-4,1 1 0,0-1 0,-1 1-1,1 0 1,0-1 0,-1 1-1,1-1 1,0 0 0,-1 1 0,1-1-1,-1 1 1,1-1 0,-1 1 0,1-1-1,-1 0 1,1 0 0,-1 1-1,1-1 1,-1 0 0,1 0 0,-1 1-1,0-1 1,1 0 0,-1 0 0,1 0-1,-1 0 1,0 0 0,1 0-1,-1 0 1,0 0 0,1 0 0,-1 0-1,0-1 5,-7-17-397,5 8 189,1 5-2715,2 5-9023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29.00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2115 148 2688,'-42'1'119,"0"2"1,0 2-1,-5 3-119,-122 30 611,56-12-407,49-11-40,1 2-1,0 3 1,-21 12-164,54-21 15,17-6 8,1 0 0,-1 0 0,1 1 0,-9 6-23,20-9 21,9-4-16,11-4-10,14-11 5,-2-1 0,0-2 0,0-2 0,-18 11 0,-12 8 0,-4 3 0,-12 3 0,-20 9 0,-29 18 35,1 3 1,-20 16-36,13-8 36,35-21-10,29-16-28,25-14-1,15-10 49,0-1 0,-1-2 0,-2-1 1,0-2-1,21-22-46,35-42 341,11-21-341,-39 43 47,-29 31 102,-30 36-145,0 0-1,0 0 1,0 0 0,0 0-1,0 0 1,0 0 0,0 0-1,0 0 1,0 0 0,0 0-1,0 0 1,0 0 0,0 0 0,0 0-1,0-1 1,0 1 0,0 0-1,0 0 1,0 0 0,0 0-1,-1 0 1,1 0 0,0 0 0,0 0-1,0 0 1,0 0 0,0 0-1,0 0 1,0 0 0,0-1-1,0 1 1,0 0 0,0 0 0,1 0-1,-1 0 1,0 0 0,0 0-1,0 0 1,0 0 0,0 0-1,0 0 1,0 0 0,0 0-1,0 0 1,0 0 0,0-1 0,0 1-1,0 0 1,0 0 0,0 0-4,-10 6 63,-15 10-34,-44 36 193,-5 10-222,-24 19 119,35-32-95,-115 94 57,142-110-66,1 1 0,2 1 0,-20 29-15,29-23 0,21-31-3,9-8 0,6-6 26,-12 4-19,9-5 10,0 0-1,-1-1 1,1 0-1,-1 0 1,0-1 0,0-1-14,31-24 25,-11 12-23,23-13 24,-2-3 0,-1-1 0,-2-3 0,14-18-26,-59 57 2,1 0-1,-1 0 0,0 0 0,0 0 0,0 0 1,0-1-1,0 1 0,-1 0 0,1-1 0,0 1 0,-1 0 1,1-1-1,0 1 0,-1-1 0,0 1 0,1-1 0,-1 1 1,0-2-2,0 2 0,-1 1 0,1-1 0,0 1 0,-1-1 0,1 1 0,-1-1 0,1 1 0,-1-1 0,1 1 0,-1 0 0,0-1 0,1 1 0,-1 0 0,1 0 0,-1-1 0,0 1 0,1 0 0,-1 0 0,0 0 0,1 0 0,-1 0 0,0 0 0,1 0 0,-1 0 0,0 0 0,1 0 0,-2 0 0,-7 1 4,0 1 1,1-1-1,-1 1 0,0 1 0,-3 1-4,-6 4 18,0 0 1,1 2-1,0 0 0,1 0 0,0 2 0,-2 2-18,-19 18 104,-29 34-104,45-42 4,1 2-1,1 0 0,1 1 0,2 1 0,1 0 0,1 1 0,-4 15-3,16-35 0,6-9 0,9-9 0,-11 8 0,200-139 0,27-20 0,29-20 128,-249 174-128,-17 17 0,1-4 4,0-1 1,-1 0-1,0 0 1,0-1-1,-1 0 1,1 0-1,-1-1 1,0 0-1,-8 2-4,-19 5 34,0-1-1,-1-2-33,-35 9 21,-84 31-21,125-37 0,0 2 0,2 2 0,-27 16 0,13-3 0,3 2 0,0 2 0,2 2 0,-27 30 0,6 2 0,4 3 0,-13 24 0,2-8 0,19-29 0,60-71 0,18-22 0,-2-2 0,21-36 0,-34 46-7,14-27-53,2 1-1,15-14 61,-114 164 0,5-7 0,-9 6 0,-8-8 0,-3-3 0,-20 11 0,72-65 0,18-16 0,0-1 0,-2 0 0,1-1 0,-10 5 0,71-54 0,42-43 0,13-13 0,-72 68 0,-2-1 0,-1-1 0,-1-2 0,-1-1 0,9-16 0,-76 101 0,-2-1 0,-45 42 0,-35 28 0,5 5 0,-6 20 0,93-100 0,100-120 0,9-3 0,3 4 0,89-60 0,-139 109 0,-1-2 0,-1-1 0,-2-1 0,0-1 0,14-20 0,-40 45 0,0 1 0,0 0 0,0 0 0,0-1 0,0 1 0,-1 0 0,1-1 0,0 1 0,-1-1 0,1 1 0,-1-1 0,0 1 0,1-1 0,-1 1 0,0-1 0,0 1 0,0-1 0,0 0 0,0 2 0,0 0 0,0 0 0,0-1 0,0 1 0,-1 0 0,1 0 0,0 0 0,0-1 0,0 1 0,0 0 0,-1 0 0,1 0 0,0 0 0,0 0 0,0 0 0,-1 0 0,1-1 0,0 1 0,0 0 0,0 0 0,-1 0 0,1 0 0,0 0 0,0 0 0,-1 0 0,1 0 0,0 0 0,0 0 0,0 0 0,-1 0 0,1 0 0,0 0 0,0 0 0,-1 0 0,1 1 0,0-1 0,-15 10 0,-4 9 0,2 0 0,0 2 0,1 0 0,-4 6 0,-21 20 0,-132 146 0,81-86 0,80-93 0,25-30 0,33-37-41,2 2 0,3 2 0,44-33 41,-58 50-5,37-31 5,-4-4 0,43-52 0,-112 117 0,1 1 0,-1-1 0,0 1 0,0-1 0,1 0 0,-1 0 0,-1 1 0,1-1 0,0 0 0,0-1 0,-1 3 0,0 0 0,0-1 0,0 1 0,0 0 0,0 0 0,0-1 0,0 1 0,0 0 0,0 0 0,0-1 0,0 1 0,0 0 0,0 0 0,0-1 0,0 1 0,0 0 0,0 0 0,-1 0 0,1-1 0,0 1 0,0 0 0,0 0 0,0 0 0,0-1 0,-1 1 0,1 0 0,0 0 0,0 0 0,0 0 0,-1 0 0,1-1 0,0 1 0,0 0 0,-1 0 0,1 0 0,0 0 0,0 0 0,-1 0 0,1 0 0,0 0 0,0 0 0,0 0 0,-1 0 0,1 0 0,0 0 0,0 0 0,-1 0 0,1 0 0,0 0 0,0 0 0,-1 0 0,1 1 0,0-1 0,0 0 0,0 0 0,-1 0 0,1 0 0,0 0 0,-16 11 0,-246 242 0,212-205 0,2 1 0,2 2 0,3 2 0,-3 9 0,29-37 0,-27 41 0,-4-2 0,-19 18 0,65-80 0,5-6 0,21-31 0,-11 18 0,-5 8 0,-16 21 0,-6 4 0,3-7 0,8-12 0,6-9 0,-3 12 0,8-34 0,13-30 0,-11 38 0,-2-1 0,-1-1 0,0-6 0,-6 8 0,-15 41 0,2 3-252,2 0 0,0 1 1,1 1-1,1 0 0,-4 14 252,11-16-2304,1-18 619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30.76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0 557 896,'17'-8'21,"-16"8"-13,-1 0 0,1-1-1,-1 1 1,1 0 0,-1 0-1,1 0 1,-1 0 0,1 0-1,-1 0 1,1 0 0,-1 0-1,0 0 1,1 0 0,-1 0 0,1 0-1,-1 1 1,1-1 0,-1 0-1,1 0 1,-1 0 0,0 1-1,1-1 1,-1 0 0,1 0-1,-1 1 1,0-1 0,1 0-1,-1 1 1,0-1 0,1 0-1,-1 1-7,10 16 349,-9-15-275,-1-1 0,1 1 0,0-1-1,0 1 1,0-1 0,0 1 0,0-1-1,0 0 1,0 1 0,1-1 0,-1 0-1,1 0-73,9 2 120,0 0-1,0-1 1,1 0 0,-1-1-1,0-1 1,1 0-1,3 0-119,0 0 123,-14 0-101,-1 0 1,1 0-1,0 0 0,-1 0 0,1 0 0,0 0 0,-1 0 0,1 0 1,0 0-1,-1 0 0,1-1 0,-1 1 0,1 0 0,0 0 1,-1-1-1,1 1 0,-1 0 0,1 0 0,-1-1 0,1 1 0,-1-1 1,1 1-1,-1-1 0,1 1 0,-1 0 0,1-1-22,3-9 43,2-10-47,-7 15 7,0 3 19,0-4 64,-7-8-65,-1-1-21,3 3 0,-1-8 137,3 14-39,1-4-77,7-2-21,-1 10 0,-1 0 0,1 0 0,-1 0 0,1 0 0,0 1 0,0-1 0,0 1 0,0 0 0,0-1 0,0 1 0,0 1 0,0-1 0,2 0 0,48-5 0,-36 5 0,24-4 80,51-2 352,-92 7-424,1 0 1,-1 0-1,0 0 1,1 0-1,-1 0 1,1 0-1,-1 0 1,1 0-1,-1 0 0,0 0 1,1-1-1,-1 1 1,1 0-1,-1 0 1,0 0-1,1 0 1,-1-1-1,1 1 1,-1 0-1,0 0 1,0-1-1,1 1 1,-1 0-1,0-1 0,1 1 1,-1 0-1,0-1 1,0 1-1,0-1 1,1 1-1,-1 0 1,0-1-1,0 1 1,0-1-1,0 1 1,0-1-1,0 1 1,0 0-1,0-1 0,0 1 1,0-1-1,0 1 1,0-1-1,0 1 1,0 0-1,0-1-8,-7-17 109,7 17-95,-6-11 51,-1 1 1,0 0-1,-1 0 0,0 0 1,0 1-1,-1 0 0,-9-7-65,-11-7 97,-2 0-1,-1 2-96,-40-32-10,68 51 20,-1-1 1,1 0 0,0 0-1,0-1 1,0 1 0,1-1-1,0 0 1,-1 0 0,2 0-1,-1 0 1,1-1 0,-1-1-11,3-5 0,1 11 0,-1 0 0,1 1 0,-1-1 0,1 0 0,0 1 0,-1-1 0,1 0 0,0 1 0,-1-1 0,1 1 0,0-1 0,0 1 0,0-1 0,-1 1 0,1-1 0,0 1 0,0 0 0,0 0 0,0-1 0,0 1 0,0 0 0,0 0 0,0 0 0,0 0 0,-1 0 0,1 0 0,0 0 0,0 0 0,0 1 0,0-1 0,1 0 0,30 12 0,-26-10 0,10 5 0,0 2 0,0-1 0,-1 2 0,0 0 0,-1 1 0,0 1 0,0 0 0,2 4 0,8 9 0,-2 2 0,0 1 0,13 23 0,-30-44 0,0-1 0,-1 1 0,1 0 0,-1 1 0,0-1 0,-1 1 0,0 0 0,0-1 0,-1 1 0,1 2 0,-3-9 1,0 0 1,0 0 0,0 0-1,0-1 1,0 1 0,-1 0-1,1 0 1,0 0 0,0 0-1,-1-1 1,1 1 0,-1 0-1,1 0 1,0-1-1,-1 1 1,1 0 0,-1-1-1,0 1 1,1 0 0,-1-1-1,1 1 1,-1-1 0,0 1-1,0-1 1,1 1-1,-1-1 1,0 1 0,0-1-1,1 0 1,-1 0 0,0 1-1,0-1 1,0 0 0,0 0-1,1 0 1,-1 0 0,0 0-1,0 0 1,-1 0-2,0 0 4,0 0 0,0 0 1,0-1-1,-1 1 0,1-1 0,0 1 1,0-1-1,0 0 0,0 0 0,0 0 1,0 0-1,0 0 0,0-1 1,1 1-1,-2-1-4,-2-4 0,0 0 0,0 0 0,0-1 0,1 1 0,0-1 0,0 0 0,1 0 0,0-1 0,0 0 0,-5-18 0,1 0 0,1-3 0,0 4 0,0 1 0,-6-13 0,2 12 21,-2 0 0,0 0 1,-2 1-1,-1 1 0,0 0 1,-8-6-22,13 18 0,72 100 0,-39-61 0,2-1 0,1-1 0,1-1 0,1-1 0,19 11 0,-42-32 0,0 0 0,1 0 0,-1-1 0,1 0 0,0-1 0,-1 1 0,6 0 0,-10-2 0,20 2 19,-21-2-18,0 0 0,1 0 0,-1 0 0,0 0 0,0 0-1,0 0 1,0-1 0,0 1 0,0 0 0,0 0 0,0 0-1,0 0 1,1 0 0,-1 0 0,0 0 0,0-1 0,0 1-1,0 0 1,0 0 0,0 0 0,0 0 0,0 0 0,0-1-1,0 1 1,0 0 0,0 0 0,0 0 0,0 0 0,0 0-1,0-1 1,0 1 0,0 0 0,0 0 0,0 0 0,0 0-1,0 0 1,0 0 0,-1-1 0,1 1 0,0 0 0,0 0-1,0 0 1,0 0 0,0 0 0,0 0 0,0 0 0,0 0-1,-1 0 1,1-1 0,0 1 0,0 0 0,0 0-1,-17-12 65,17 12-65,-10-6 0,0 2-1,-1-1 1,0 1 0,1 1 0,-2 0-1,1 0 1,-3 1 0,-21-6 23,-26-11-354,0-3 1,-12-8 330,47 18-3840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7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7680,'8'32'3552,"-2"0"0,1 17-3552,13 184 3745,18 307-1027,-36-456-1106,-4 21-1612,0-49-2408,1 0-4689,1-56-1265</inkml:trace>
  <inkml:trace contextRef="#ctx0" brushRef="#br0" timeOffset="788.314">1023 261 7424,'-21'17'1173,"21"-17"-1151,0 0 0,0 0 0,0 0 0,0 0 0,0 0 0,0 0 0,0 0 0,0-1 0,0 1 1,0 0-1,0 0 0,0 0 0,0 0 0,0 0 0,0 0 0,0 0 0,0 0 0,0-1 0,0 1 0,-1 0 0,1 0 0,0 0 0,0 0 0,0 0 0,0 0 0,0 0 0,0 0 0,0 0 0,-1 0 0,1 0 0,0 0 0,0 0 1,0 0-1,0 0 0,0 0 0,0 0 0,0 0 0,-1 0 0,1 0 0,0 0 0,0 0 0,0 0 0,0 0 0,0 0 0,0 0 0,0 0 0,-1 0 0,1 0 0,0 0 0,0 0 0,0 0 0,0 0 0,0 1 0,0-1 0,0 0 0,0 0 1,0 0-1,0 0 0,-1 0 0,1 0-22,-2-13 1015,2 5-194,-2 0 0,1-1 0,-1 1 0,-1 0 0,-1-4-821,2 10 74,0 0 0,0 1 0,0-1 0,0 1 0,0-1 0,0 1 0,-1 0 0,1 0 0,0 0 0,-1 0 0,1 0 0,-1 1 0,1-1 0,-1 1 0,1-1 0,-1 1 0,1 0 0,-1 0 0,-1 0-74,-5 0 215,-9-3 105,0 2 1,-1 0-1,1 1 1,0 1-1,-9 2-320,15-1 152,1 0-1,-1 2 1,1-1-1,0 1 0,1 1 1,-1 0-1,1 0 1,-1 1-1,-1 2-151,2 0 63,-1 0 0,1 0 0,1 1 0,0 0 0,0 1 0,0 0 0,1 0 0,1 1 0,-6 10-63,5-4 53,0 0 1,1 0 0,0 1 0,2 0 0,0 1 0,0 7-54,-2 31 108,2 0 0,3 1 0,2 0 0,3 0-108,-2-37 43,-1-21-42,0 27 65,2 0 0,0 0 0,2 0-1,1-1 1,6 16-66,-9-35 20,1 0-1,-1 0 0,2-1 1,-1 1-1,1-1 0,0 0 1,0 0-1,1-1 0,0 1 1,3 2-20,-4-4 9,0-1 0,1 0 0,0 0 0,0 0 1,0 0-1,0-1 0,0 0 0,0 0 0,1 0 1,-1-1-1,1 0 0,-1 0 0,1 0 0,-1 0 1,1-1-10,11-1 39,0 0 1,-1 0-1,1-2 1,0 0 0,-1-1-1,0-1 1,0 0-1,11-6-39,18-9 98,-1-2 0,13-11-98,-27 15 28,-1-1 1,-1-2-1,0 0 0,-2-2 1,-1-1-1,0-2 1,-2 0-1,-1-1 1,2-6-29,-16 20 17,0-1 0,-1-1 0,-1 1 1,0-1-1,0 0 0,-2 0 1,0-1-1,-1 0 0,0 1 0,-2-1 1,1 0-1,-2 0 0,0 0 0,-1 0 1,-1 0-1,0 0 0,-1 0 0,-1 1 1,0-1-1,-2 1 0,-4-11-17,1 9-80,0 1 0,-1 1 0,0-1 0,-1 2 0,-1 0 0,0 0 0,-1 1 0,0 0 0,-1 1 0,-1 1 0,0 0 0,-2 0 80,3 3-224,1 1 0,-1 1 0,-1 0 0,1 0 0,-1 2 0,0 0 0,0 0 0,-1 2 0,1 0 0,-1 0 0,1 2 0,-1 0 0,1 0 0,-9 3 224,-10 2-5162,1 1-3243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17.7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1054 1920,'1'0'34,"18"12"312,-19-12-306,1 1 0,-1-1 1,1 0-1,-1 1 0,0-1 0,1 0 1,-1 0-1,1 1 0,-1-1 1,1 0-1,-1 0 0,1 0 0,-1 0 1,1 0-1,0 0 0,-1 1 0,1-1 1,-1 0-1,1 0 0,-1-1 1,1 1-1,-1 0 0,1 0 0,-1 0 1,1 0-1,-1 0 0,1-1 1,-1 1-1,1 0 0,-1 0 0,1-1 1,-1 1-1,1 0 0,-1-1-40,3-4 75,1 1-1,-1-1 0,1 0 1,0 1-1,0 0 1,0 0-1,0 0 0,1 1 1,0-1-1,0 1 0,0 0 1,0 0-75,16-10 195,28-20 1341,2 3 0,0 1 0,48-16-1536,-82 37 203,0 0-1,1 2 1,0 0 0,0 1-1,1 1 1,-1 1 0,1 1-1,18-1-202,-4 2 154,0-2-1,0-1 0,0-1 0,-1-2 0,0-1 1,0-2-1,-1-1 0,0-2 0,-1 0 0,0-2 1,0-3-154,-18 12 52,-1 1 0,2 0 1,-1 1-1,0 0 0,1 1 1,0 0-1,0 1 0,0 0 1,8 1-53,13-3 41,35-16 215,-56 15-16,-11 3-211,0 1-1,1 0 1,-1-1-1,1 1 1,-1 0-1,1 0 1,0 1-1,-1-1 1,1 1-1,0-1 1,-1 1 0,1 0-1,0 0 1,1 0-29,2 0 13,0-1 0,-1 0 0,1 0 0,0 0 0,0-1 0,2-1-13,10-1 50,18 0-8,-1-2 1,0-1 0,0-2-1,-1-1 1,0-2 0,27-14-43,-61 26 0,43-19 0,1 2 0,0 2 0,1 2 0,1 1 0,11 1 0,-14 7 0,-26 3 0,0-1 0,0-1 0,0 0 0,0-1 0,0-1 0,13-5 0,-4 0 58,0 1 1,0 2-1,0 1 1,8 0-59,2-1 150,30-11-150,-53 15 0,3 0 0,-3-1 0,1-2 0,12-5 50,-23 9-2,22-17-18,-1 0-30,-20 14 0,0 0 0,0-1 7,0 0 0,-1-1 1,0 1-1,0 0 1,0-1-1,0 0 1,-1 0-1,0 0 0,0-6-7,6-15 40,-2 7-19,1-1-10,1 0 0,4-6-11,-11 23 85,-1-8-63,-9 5-22,7 7 0,1 0 0,0 0 0,0 0 0,0 1 0,0-1 0,-1 1 0,1-1 0,0 1 0,0-1 0,-1 1 0,1 0 0,0-1 0,-1 1 0,1 0 0,-1 0 0,1 0 0,0 0 0,-1 0 0,1 0 0,-2 1 0,-1 0 0,-6-1 8,0 1 0,0 1 0,0-1 0,1 2 0,-1-1 0,1 1 0,0 0 0,-5 3-8,-10 6 32,0 1 0,-10 8-32,29-17 0,0 0 0,-1 1 0,2-1 0,-1 1 0,0 0 0,1 0 0,0 1 0,0 0 0,1-1 0,-1 1 0,1 0 0,1 1 0,-1-1 0,1 0 0,0 1 0,0 0 0,1 0 0,-1 5 0,0 0 0,0 0 0,2 0 0,0 1 0,0-1 0,1 0 0,0 20 0,-1-29-1,0 1 0,0-1 1,1 1-1,-1 0 0,1-1 1,0 1-1,0-1 1,0 1-1,1-1 0,-1 0 1,1 0-1,0 1 0,0-1 1,0 0-1,0 0 0,0-1 1,1 1 0,2 1-3,-1 0 0,1 0 0,0 0 0,1-1 0,-1 1 0,0-2 0,1 1 0,0 0 0,4 0 3,7 2-11,1-1-1,0 0 1,0-1-1,0-1 0,0-1 1,6-1 11,-13 0-5,1 0-1,-1-1 1,1-1 0,4 0 5,-6-2 0,0-6 0,-7 5 0,-1-1 0,0 0 0,0 1 0,-1-1 0,1 0 0,-1 0 0,0-1 0,0 0 0,1 0 0,0 0 0,1 1 0,-1-1 0,2-1 0,23-38 0,-15 28 0,0-1 0,-2 0 0,0-1 0,-1 0 0,-1-1 0,-1 0 0,1-9 0,-6 20 0,0-1 0,-1 1 0,-1 0 0,1-1 0,-2 1 0,0-4 0,1 10 0,-1 1 0,0 0 0,1 0 0,-1-1 0,0 1 0,-1 0 0,1 0 0,0 0 0,-1 0 0,0 0 0,0 0 0,0 0 0,0 1 0,0-1 0,0 1 0,-1-1 0,1 1 0,-1 0 0,0 0 0,0 0 0,0 0 0,-10-2 0,1 6 0,9 0 0,1-1 0,0 1 0,0 0 0,0 0 0,0 0 0,0 0 0,1 0 0,-1 0 0,1 0 0,-1 1 0,1-1 0,0 0 0,0 1 0,0-1 0,0 1 0,0 0 0,1-1 0,-11 55 0,8-36 0,-7 20 0,0-1 0,-9 16 0,9-28 0,1 1 0,1 0 0,2 1 0,1 0 0,0 7 0,5-27 0,1 1 0,-1-1 0,2 0 0,-1 1 0,2-1 0,-1 0 0,1 0 0,3 5 0,3 5 0,0 0 0,1-1 0,8 10 0,-10-18 0,0-1 0,1 1 0,4 2 0,10 12 0,-11-12 0,4 1 0,-3-2 0,1 2 0,-11-12 0,0 1 0,0-1 0,0 1 0,-1-1 0,1 1 0,-1 0 0,0 0 0,0 0 0,0 0 0,0 0 0,-1 1 0,1-1 0,-1 0 0,0 1 0,0-1 0,0 1 0,0-1 0,-1 3 0,2 6 0,2 3 0,-2-8 0,-1-1 0,0 1 0,0 0 0,0 0 0,-1 0 0,-1 4 0,1 7-2112,0-18-6784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23.48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205 250 1152,'14'-5'92,"-12"0"306,-19-5 761,-3-1-504,11 6-517,1 0 0,0 0 0,0-1 0,1 0 0,0-1 0,0 0 0,0 0 0,1 0-1,0-1 1,0 0 0,1 0 0,0 0 0,0-1 0,1 1 0,-1-4-138,3 4 137,-17-28 89,11 20-181,1 0 368,7 11-338,0 3 32,0 2 21,0 0 0,1 12 106,-1-3-216,2 0 0,-1-1-1,1 1 1,1-1-1,0 0 1,0 0 0,0 0-1,1 0 1,0 0 0,1-1-1,0 1 1,0 0-18,14 14 34,0 0 0,1-1 0,2 0-34,-3-4 73,0 2 1,-2 0-1,10 15-73,-2 3 160,-2 2 0,-1 0 0,-2 1 0,12 37-160,-26-60 56,1 0 1,0 0-1,2-1 0,0 0 1,0 0-1,2-1 1,4 5-57,-8-11 70,1-1 1,0 1 0,1-2 0,0 1-1,0-1 1,1 0 0,0-1 0,0 0 0,0-1-1,1 0 1,9 3-71,-20-21 213,-5-7-153,-1-1 0,-1 1-1,-6-13-59,-5-13 77,3 5-43,-3 0 0,-1 0 0,-1 2 1,-3 1-1,-1 0 0,-9-8-34,16 25 22,-1 0 0,0 1 0,-2 1 1,0 0-1,-1 2 0,-1 0 0,0 2 1,-1 0-1,-1 2 0,-21-9-22,37 18 18,0 2 0,-1-1-1,1 1 1,0 1 0,-1 0 0,-6-1-18,13 2 0,0 0 0,0 0 0,1 0 0,-1 0 0,0 0 0,0 0 0,1 0 0,-1 1 0,0-1 0,0 1 0,0 0 0,-1 5 0,3-5 0,0 4 0,0-1 0,0 1 0,1-1 0,-1 1 0,1-1 0,0 0 0,0 1 0,1-1 0,-1 0 0,1 0 0,2 8 0,14 42 64,1 0 0,18 30-64,-26-64 18,0 1 0,1-2 1,1 0-1,1 0 0,1-1 0,1-1 1,16 15-19,-12-16 0,0 0 0,1-2 0,1 0 0,8 3 0,-16-9 0,1-2 0,-1 0 0,1 0 0,0-2 0,0 0 0,0 0 0,13 0 0,-22-4 0,0 0 0,0 0 0,0-1 0,0 0 0,0 0 0,-1 0 0,1-1 0,0 1 0,-1-1 0,1-1 0,-1 1 0,1-1 0,-1 0 0,0 0 0,0-1 0,-1 0 0,2-1 0,-4 3 1,0 0 1,0 0 0,-1-1 0,1 1 0,-1 0-1,0-1 1,1 0 0,-1 1 0,0-1-1,-1 1 1,1-1 0,0 0 0,-1 0 0,0 0-1,1 1 1,-1-1 0,0 0 0,0 0-1,-1 0 1,1 1 0,-1-4-2,-1-4 14,-1-1 0,0 1 0,0 0-1,-1-1 1,-1-1-14,-6-11 7,-2 1-1,0 0 1,-1 0-1,-14-14-6,-74-78-2,39 45 0,32 33 14,-41-45 58,62 71-62,0 1-1,0 0 1,-2 0-1,1 1 1,-1 1 0,-6-3-8,15 8 0,-1 0 0,1 1 0,-1 0 0,1-1 0,-1 1 0,0 1 0,0-1 0,0 0 0,1 1 0,-1 0 0,0 0 0,0 0 0,0 1 0,0-1 0,1 1 0,-1 0 0,0 0 0,1 0 0,-1 0 0,0 1 0,1-1 0,-1 1 0,1 0 0,0 0 0,0 0 0,0 1 0,0-1 0,-2 3 0,1-1 0,0 1 0,0 0 0,1-1 0,0 1 0,0 0 0,0 1 0,0-1 0,1 1 0,0-1 0,0 1 0,1-1 0,0 1 0,-1 0 0,2 0 0,-1 0 0,1 0 0,0 0 0,0 3 0,2 6-3,1 0 0,0 0 0,0-1 1,1 1-1,1-1 0,1 0 0,0 0 1,1-1-1,0 0 0,1 0 0,0-1 1,1 0-1,0 0 0,11 10 3,15 9-16,0 0-1,2-3 1,2-1-1,5 2 17,7 5-23,43 36 23,-87-63 0,0 0 0,0 0 0,0 1 0,4 7 0,0-4 0,-10-11 0,-1 0 0,0 0 0,0 0 0,0 0 0,1 0 0,-1 0 0,0 0 0,0 0 0,0-1 0,1 1 0,-1 0 0,0 0 0,0 0 0,0 0 0,1 0 0,-1 0 0,0 0 0,0 0 0,0 0 0,0-1 0,0 1 0,1 0 0,-1 0 0,0 0 0,0 0 0,0 0 0,0-1 0,0 1 0,0 0 0,0 0 0,1 0 0,-1 0 0,0-1 0,0 1 0,0 0 0,0 0 0,1-17 0,-3 9 0,1-1 0,-2 1 0,1-1 0,-1 1 0,-1 0 0,1-1 0,-2 2 0,0-2 0,-41-59 0,27 42 0,-86-130 0,-5-9 0,106 161 0,1-1 1,-1 1-1,0 0 1,0 0-1,0 0 1,0 0-1,-1 1 1,1 0-1,-1 0 1,-1 0-1,5 2-1,-1 0 0,1 1 1,-1-1-1,0 1 0,1-1 0,-1 1 1,0 0-1,1-1 0,-1 1 0,0 0 0,0 0 1,1 0-1,-1 1 0,0-1 0,1 0 0,-1 1 1,0-1-1,1 1 0,-1-1 0,1 1 1,-1 0-1,1 0 0,-1 0 0,1 0 0,-1 0 1,1 0-1,0 0 0,-1 0 0,1 0 0,0 1 1,0-1-1,0 0 0,0 1 0,-1 1 1,0 1-4,0 0 1,0 1-1,0-1 0,0 1 0,1 0 0,0-1 0,0 1 1,0 0-1,1 0 0,-1 0 0,1-1 0,0 1 0,0 0 0,1 0 1,0 0-1,0 0 0,0-1 0,0 3 4,3 3-5,-1 0 1,1 1-1,0-2 0,1 1 1,0 0-1,1-1 0,0 0 1,1 1 4,30 32 0,1-1 0,25 18 0,16 17 0,-33-28 0,23 32 0,-53-59 0,-1 1 0,0 0 0,-2 2 0,0 0 0,2 9 0,6 17 0,1-2 0,3 0 0,2-1 0,2-2 0,7 7 0,3 2 0,-41-66 0,-6-12 0,-5-4 0,-5-13 0,-1 0 0,-22-31 0,4 12 0,12 20 0,-1 1 0,-22-25 0,47 62 0,1 1 0,-1 0 0,0 0 0,0 0 0,0 0 0,-1 0 0,1 0 0,0 0 0,0 1 0,0-1 0,-1 0 0,1 1 0,0-1 0,-1 1 0,1-1 0,0 1 0,-1-1 0,1 1 0,-1 0 0,1 0 0,0 0 0,0 0 0,0 1 0,0-1 0,0 0 0,0 1 0,0-1 0,0 1 0,1-1 0,-1 1 0,0 0 0,0-1 0,0 1 0,1 0 0,-1-1 0,0 1 0,1 0 0,-1 0 0,1-1 0,-1 1 0,1 0 0,-3 5 0,0 1 0,1-1 0,0 0 0,0 1 0,0-1 0,1 1 0,0 3 0,-4 21 0,3 1 0,0-1 0,2 1 0,1-1 0,2 1 0,1-1 0,1 0 0,2 0 0,1-1 0,1 0 0,2 0 0,1-1 0,10 17 0,-16-35 0,2 0 0,-1 0 0,1-1 0,1 0 0,0-1 0,0 0 0,1 0 0,0-1 0,1 0 0,-1-1 0,2 0 0,-1 0 0,1-2 0,-1 1 0,2-1 0,-1-1 0,0 0 0,1-1 0,0-1 0,0 0 0,0 0 0,0-1 0,0-1 0,0 0 0,0-1 0,0 0 0,0-1 0,0 0 0,4-3 0,2 0 0,-12 4 0,0-1 0,-1 0 0,1 0 0,0-1 0,-1 0 0,3-2 0,-8 4 0,1 0 0,-1 0 0,0 0 0,1 0 0,-1 0 0,0 0 0,0 0 0,0-1 0,0 1 0,0-1 0,0 1 0,0-1 0,-1 1 0,1-1 0,-1 1 0,1-1 0,-1 1 0,1-1 0,-1 0 0,0 1 0,0-1 0,0 0 0,0 1 0,0-1 0,0 0 0,0 1 0,0-1 0,-1 0 0,1 1 0,-2-7 0,-1 0 0,0 1 0,0 0 0,0-1 0,-1 1 0,0 0 0,-1 1 0,-1-2 0,-45-54 0,23 30 0,-113-156 0,90 118 0,40 54 0,-2 1 0,0 0 0,0 0 0,-1 2 0,-1-1 0,-1 1 0,15 13 0,0-1 0,0 0 0,0 0 0,0 0 0,0 1 0,0-1 0,0 1 0,-1-1 0,1 1 0,0-1 0,0 1 0,0 0 0,-1-1 0,1 1 0,0 0 0,-1 0 0,1 0 0,0 0 0,0 0 0,-1 0 0,1 0 0,0 1 0,0-1 0,-1 0 0,1 1 0,0-1 0,0 1 0,0-1 0,-1 1 0,1 0 0,0-1 0,0 1 0,0 0 0,0 0 0,0 0 0,0 0 0,1 0 0,-1 0 0,0 0 0,0 0 0,1 0 0,-1 0 0,1 0 0,-3 5 0,0 0 0,0 0 0,1 0 0,0 0 0,0 0 0,1 0 0,0 1 0,0 1 0,-1 9 0,2 0 0,0 0 0,1 0 0,0 0 0,2 0 0,3 13 0,4 7 0,1 0 0,9 18 0,-12-38 0,0-1 0,1 0 0,0-1 0,2 0 0,-1-1 0,2 0 0,0 0 0,1-1 0,0-1 0,1 0 0,0-1 0,1 0 0,0-1 0,0-1 0,1-1 0,1 0 0,14 5 0,-21-10 0,-1-1 0,1 0 0,-1 0 0,1-1 0,0 0 0,-1-1 0,1 0 0,6-1 0,-14 1 0,1 0 0,-1 0 0,1-1 0,-1 1 0,1-1 0,-1 1 0,1-1 0,-1 0 0,0 0 0,1 0 0,-1 0 0,0-1 0,0 1 0,0 0 0,0-1 0,0 0 0,0 1 0,-1-1 0,1 0 0,0 0 0,-1 0 0,1 0 0,-1 0 0,0 0 0,0-1 0,0 1 0,0 0 0,0-1 0,0 1 0,-1 0 0,1-1 0,-1 1 0,1-1 0,-1 1 0,0-2 0,-1-5 6,0 1 0,0 0 1,-1 0-1,0 0 1,-1 1-1,1-1 0,-1 0 1,-1 1-1,0 0 1,-4-7-7,-7-9 32,-1 0 0,-13-13-32,-7-5 0,-1 1 0,-2 3 0,-1 1 0,-2 2 0,-1 1 0,-48-25 0,69 45 0,-5-4 0,-1 2 0,0 1 0,-1 1 0,-1 1 0,-4 1 0,30 10 0,0 0 0,0 0 0,-1 1 0,1-1 0,0 1 0,0 0 0,0 0 0,-1 1 0,1-1 0,0 1 0,0 0 0,-4 2 0,-5 4 0,-16 12 0,21-9 0,3-2 0,-4 5 0,1 3 0,9-14 0,0-1 0,-1 0 0,1 1 0,0-1 0,0 0 0,0 1 0,0-1 0,0 0 0,0 0 0,0 0 0,0 0 0,1 0 0,-1 0 0,0 0 0,1-1 0,-1 1 0,0 0 0,1-1 0,0 1 0,6 4 0,10 6 0,-5-4 0,-1 1 0,0 0 0,-1 1 0,0 0 0,0 0 0,-1 1 0,0 1 0,0 0 0,41 70 0,-5-7 0,3-3-128,18 16 128,-43-59-32,1-1 0,2-1 0,0-2 0,12 8 32,-24-22 0,4 4 0,1 1 0,-2 1 0,12 13 0,-23-21 0,-1 0 0,1 1 0,-1 0 0,-1 0 0,0 0 0,0 0 0,-1 1 0,0 0 0,-1 0 0,3 9 0,-7-18 0,1-1 0,0 0 1,0 0-1,0 0 0,0 0 1,0 0-1,0 1 0,0-1 1,0 0-1,0 0 0,0 0 1,0 0-1,0 1 0,0-1 1,0 0-1,0 0 0,0 0 1,0 0-1,0 1 0,0-1 1,0 0-1,0 0 0,0 0 1,0 0-1,0 0 0,0 1 1,0-1-1,1 0 0,-1 0 1,0 0-1,0 0 0,0 0 1,0 0-1,0 1 0,0-1 0,1 0 1,-1 0-1,0 0 0,0 0 1,0 0-1,0 0 0,0 0 1,1 0-1,-1 0 0,0 0 1,0 0-1,0 0 0,0 0 1,1 0-1,-1 0 0,0 0 1,0 0-1,0 0 0,0 0 1,0 0-1,1 0 0,-1 0 1,0 0-1,0 0 0,0 0 1,0 0-1,6-14 44,2-27 20,-6 26-64,-1 1 0,-1-1 0,-1 0 0,0 1 0,0-1 0,-2 0 0,0 1 0,0 0 0,-1 0 0,-1 0 0,-1 0 0,-1-3 0,-17-30 0,-2 0 0,-26-33 0,7 10 0,35 54 0,-9-15 0,-1 0 0,-22-25 0,41 55 0,0 0 0,0 0 0,0 0 0,0 0 0,0 0 0,1 1 0,-1-1 0,0 0 0,-1 1 0,1-1 0,0 0 0,0 1 0,0-1 0,0 1 0,1 0 0,-1 0 0,1 0 0,-1 0 0,1 0 0,-1 0 0,1 0 0,-1 1 0,1-1 0,-1 0 0,1 0 0,-1 0 0,1 0 0,0 1 0,-1-1 0,1 0 0,-1 0 0,1 1 0,0-1 0,-1 0 0,1 1 0,0-1 0,-1 0 0,1 1 0,0-1 0,-1 0 0,1 1 0,0-1 0,0 1 0,-1-1 0,1 1 0,0-1 0,0 1 0,0-1 0,0 0 0,0 1 0,0-1 0,0 1 0,0-1 0,0 1 0,0-1 0,0 1 0,1 28 0,0-22 0,27 409 0,-22-365 0,2-1 0,1 1 0,4-1 0,1-1 0,2 0 0,3-1 0,2-1 0,9 14 0,-22-46 0,0-1 0,1 0 0,1 0 0,0-1 0,1 0 0,0-1 0,1 0 0,1-1 0,-1 0 0,2-1 0,0 0 0,0-1 0,0-1 0,1 0 0,0-1 0,2 0 0,21 6 0,1-1 0,0-2 0,0-2 0,40 3 0,-75-11 0,-1 1 0,1-1 0,0 0 0,0-1 0,-1 1 0,1 0 0,0-1 0,-1 0 0,1 0 0,-1 0 0,1 0 0,-1-1 0,1 1 0,-1-1 0,0 0 0,0 0 0,0 0 0,0-1 0,0 1 0,0 0 0,-1-1 0,1 0 0,-1 0 0,0 0 0,0 0 0,0 0 0,0 0 0,0 0 0,0-1 0,-1 1 0,0-1 0,0 1 0,0-1 0,0 0 0,0 1 0,-1-1 0,0 0 0,0 1 0,0-1 0,0 0 0,0 1 0,-1-2 0,-1-11 0,-1 0 0,0 0 0,-1 1 0,-1 0 0,-1 0 0,0 0 0,0 0 0,-2 1 0,0 0 0,-2-2 0,-19-25 0,-1 2 0,-23-23 0,47 55 0,-6-7 0,-1 0 0,0 1 0,-1 0 0,-1 1 0,-12-9 0,24 19 0,0 1 0,1-1 0,-1 0 0,0 1 0,0-1 0,0 1 0,-1 0 0,1 0 0,0 0 0,0 1 0,-1-1 0,1 1 0,0 0 0,-1-1 0,1 2 0,0-1 0,-1 0 0,1 1 0,0-1 0,0 1 0,-1 0 0,1 0 0,0 0 0,0 1 0,0-1 0,0 1 0,0-1 0,0 1 0,1 0 0,-1 0 0,1 1 0,-1-1 0,1 0 0,0 1 0,-1 1 0,-3 4 0,0 0 0,1 1 0,0 0 0,1 0 0,0 0 0,1 0 0,-1 1 0,2-1 0,-1 1 0,0 7 0,-1 13 0,2 1 0,0 28 0,2-31 0,1 0 0,2 0 0,1 1 0,1-2 0,1 1 0,9 24 0,-11-40 0,1 0 0,0 0 0,1 0 0,1-1 0,0 0 0,0 0 0,1-1 0,0 0 0,0 0 0,2-1 0,-1 0 0,1-1 0,0 0 0,1 0 0,-1-1 0,3 0 0,-9-4 0,1-1 0,0 0 0,-1 0 0,1 0 0,0 0 0,0-1 0,0 0 0,0 0 0,1 0 0,-1-1 0,0 0 0,0 0 0,0 0 0,0-1 0,1 1 0,-1-1 0,0 0 0,0-1 0,0 1 0,0-1 0,-1 0 0,1 0 0,0-1 0,-1 1 0,0-1 0,1 0 0,-1 0 0,0-1 0,-1 1 0,1-1 0,0 0 0,-1 0 0,0 0 0,0 0 0,0-1 0,-1 1 0,1-1 0,0-3 0,4-8 0,-1 0 0,-1 0 0,-1-1 0,0 0 0,-1 0 0,-1 1 0,0-13 0,-1-11 0,-2-1 0,-4-26 0,2 44 8,-2 1 1,0-1-1,-1 1 1,-1 0-1,-1 0 1,-1 1-1,-1 0 1,-1 1-1,-1 0 1,-1 0 0,0 1-1,-2 1 1,0 1-1,-1 0 1,-6-5-9,15 16 0,0 1 0,0-1 0,0 1 0,-1 1 0,0-1 0,0 1 0,-1 1 0,7 2 0,0 0 0,0 0 0,0 0 0,0 0 0,0 1 0,-1-1 0,1 1 0,0 0 0,0-1 0,-1 1 0,1 0 0,0 0 0,0 1 0,-1-1 0,1 0 0,0 1 0,0-1 0,0 1 0,-1 0 0,1 0 0,0 0 0,0 0 0,0 0 0,0 0 0,1 1 0,-1-1 0,0 0 0,0 1 0,1 0 0,-1-1 0,1 1 0,0 0 0,0 0 0,0 0 0,0 1 0,1-1 0,-1 0 0,1 0 0,-1 0 0,1 0 0,0 1 0,0-1 0,0 0 0,0 0 0,0 1 0,0-1 0,1 0 0,-1 0 0,1 0 0,-1 0 0,1 1 0,20 46 0,-14-34 0,14 28 0,2-1 0,12 15 0,24 42 0,-59-98 0,7 14 0,1 0 0,0-1 0,1 0 0,1 0 0,0-1 0,1 0 0,0-1 0,12 10 0,-20-20 0,-1 0 0,1 0 0,0-1 0,0 1 0,-1-1 0,1 0 0,0 0 0,0 0 0,0 0 0,0-1 0,1 1 0,-1-1 0,0 0 0,0 0 0,0 0 0,0 0 0,0 0 0,0-1 0,0 1 0,0-1 0,0 0 0,0 0 0,0 0 0,0-1 0,0 1 0,0 0 0,-1-1 0,1 0 0,0 0 0,0 0 0,1-1 0,0-1 0,0 0 0,0 0 0,-1 0 0,1 0 0,-1 0 0,0-1 0,0 0 0,0 1 0,-1-1 0,1 0 0,-1 0 0,-1-1 0,1 1 0,-1 0 0,0-1 0,0 1 0,0-12 0,-1 0 0,0 0 0,-2 1 0,0-1 0,-1 1 0,0-1 0,-2 1 0,0 0 0,-4-8 0,-1 0 0,0 1 0,-2 0 0,-1 1 0,0 1 0,-17-20 0,1 10 0,27 29 0,0 1 0,0-1 0,0 0 0,0 1 0,0 0 0,0 0 0,0-1 0,0 1 0,-1 0 0,1 1 0,0-1 0,-1 0 0,1 1 0,-3-1 0,4 1 0,0 1 0,0-1 0,0 0 0,0 1 0,-1-1 0,1 1 0,0-1 0,0 1 0,1 0 0,-1-1 0,0 1 0,0 0 0,0 0 0,0 0 0,1 0 0,-1-1 0,0 1 0,1 0 0,-1 0 0,0 0 0,1 0 0,0 1 0,-1-1 0,1 0 0,-1 0 0,1 0 0,0 0 0,0 0 0,0 0 0,0 1 0,0-1 0,-3 44 0,3-40 0,5 90 0,5 1 0,4-2 0,8 22 0,5 32 0,-21-109 0,3-1 0,1 0 0,1 0 0,2-1 0,2-1 0,1 0 0,-7-19 0,0-1 0,1 0 0,0 0 0,1-1 0,1 0 0,1-1 0,0-1 0,0 0 0,2-1 0,-1 0 0,1-1 0,1-1 0,9 5 0,9 0 0,0-2 0,1-1 0,0-2 0,28 4 0,-82-18 0,0-2 0,0 0 0,0-1 0,-15-9 0,26 12 0,0-1 0,-1 1 0,1 0 0,-1 1 0,0 0 0,-1 0 0,9 2 0,-1 1 0,1 0 0,-1-1 0,0 1 0,1 0 0,-1 0 0,0 0 0,1 0 0,-1 0 0,0 0 0,1 1 0,-1-1 0,1 1 0,-1-1 0,0 1 0,1-1 0,-1 1 0,1 0 0,-1 0 0,1 0 0,0 0 0,-1 0 0,1 0 0,0 0 0,0 0 0,0 0 0,0 0 0,0 1 0,0-1 0,0 1 0,0-1 0,0 1 0,1-1 0,-1 1 0,0-1 0,1 1 0,-1 0 0,0 5 0,-1 1 0,1 0 0,0 0 0,1-1 0,-1 1 0,2 0 0,-1 0 0,1 0 0,0 0 0,1-1 0,0 1 0,0-1 0,0 1 0,1-1 0,0 0 0,1 0 0,0 0 0,0 0 0,0-1 0,1 1 0,0-1 0,0 0 0,0-1 0,1 1 0,0-1 0,0 0 0,0-1 0,1 1 0,0-1 0,0 0 0,1 0 0,-6-4 0,0 1 0,0-1 0,0 0 0,0 1 0,-1-1 0,1 0 0,0 0 0,0-1 0,0 1 0,0 0 0,0-1 0,0 1 0,-1-1 0,1 1 0,0-1 0,0 0 0,-1 0 0,1 0 0,-1 0 0,1 0 0,0 0 0,-1 0 0,0 0 0,1-1 0,-1 1 0,0 0 0,0-1 0,0 1 0,1-3 0,3-2 0,-1 0 0,-1 0 0,1-1 0,-1 0 0,0 1 0,-1-1 0,1-3 0,-1-2 0,0 0 0,0 0 0,-1-1 0,-1 1 0,0 0 0,-1 0 0,0-1 0,-1 1 0,0 0 0,-1 0 0,0 0 0,-1 1 0,-1-1 0,-4-9 0,-7-9 0,0 1 0,-2 0 0,-1 2 0,-21-23 0,24 30 0,-2 0 0,-7-5 0,17 18 0,0 1 0,0-1 0,-1 1 0,0 1 0,0 0 0,0 0 0,-4-1 0,11 5 0,0 0 0,0 1 0,0-1 0,1 1 0,-1-1 0,0 1 0,0 0 0,0 0 0,0-1 0,0 1 0,0 0 0,0 1 0,0-1 0,0 0 0,1 1 0,-1-1 0,0 1 0,0-1 0,0 1 0,0 0 0,1 0 0,-1 0 0,0 0 0,1 0 0,-1 0 0,1 0 0,-1 1 0,1 0 0,-1 0 0,1 0 0,-1 1 0,1-1 0,0 0 0,0 1 0,0-1 0,0 1 0,0 0 0,0-1 0,1 1 0,-1 0 0,1-1 0,0 1 0,0 0 0,0-1 0,0 1 0,0 0 0,1 1 0,6 22 0,0-2 0,1 1 0,2-1 0,0 0 0,14 21 0,3 11 0,-11-21 0,9 20 0,25 39 0,-39-77 0,0-1 0,0 0 0,2 0 0,0-1 0,1-1 0,0 0 0,8 4 0,-16-15 0,14 17 0,-8-7 21,-12-13-19,0 0-1,0 0 0,0 0 1,0 0-1,1 0 1,-1 0-1,0 0 1,0 0-1,0 1 1,0-1-1,0 0 1,0 0-1,0 0 1,0 0-1,0 0 1,0 0-1,0 0 1,0 1-1,1-1 1,-1 0-1,0 0 1,0 0-1,0 0 1,0 0-1,0 1 1,0-1-1,0 0 1,0 0-1,0 0 1,0 0-1,-1 0 1,1 1-1,0-1 1,0 0-1,0 0 1,0 0-1,0 0 1,0 0-1,0 0 1,0 0-1,0 1 1,0-1-1,0 0 1,0 0-1,-1 0 1,1 0-1,0 0 1,0 0-1,0 0 1,0 0-1,0 0 1,0 0-1,-1 1 1,1-1-1,0 0 1,0 0-1,0 0-1,-19 15 7,0 0 0,-1-1-1,-1-1 1,-13 7-7,-95 41-5,107-52 5,13-4 0,1-1 0,0 1 0,1 1 0,-1-1 0,1 2 0,0-1 0,-1 1 0,-42 50 0,43-50 0,5-4 0,0-1 0,0 1 0,0 0 0,0 0 0,0 0 0,0 0 0,1 0 0,-1 0 0,1 0 0,0 0 0,0 2 0,6-18 0,0 1 0,1-1 0,1 1 0,0 0 0,0 0 0,2 1 0,-1 0 0,1 0 0,1 1 0,0 1 0,0-1 0,6-2 0,-2 1 0,-1 1 0,0-2 0,0-1 0,34-28 0,-45 38 0,-1 3 0,0-1 0,0 0 0,0 1 0,-1-1 0,1 0 0,0 1 0,0-1 0,0 1 0,0 0 0,0-1 0,0 1 0,0 0 0,1-1 0,-1 1 0,0 0 0,0 0 0,0 0 0,0 0 0,0 0 0,15-1 0,1 0 9,-1-1 1,1 0 0,-1-1 0,0 0-1,0-2 1,0 0 0,-1 0 0,6-4-10,-5 2 12,1 1 1,-1 1-1,2 0 1,16-1-13,-17 4 0,1-1 0,-1 0 0,1-1 0,-1-1 0,0 0 0,-1-1 0,2-2 0,54-28 0,-36 19 0,-1-2 0,9-8 0,7-3 0,-43 26 0,-1 0 0,0-1 0,0 0 0,0 0 0,-1 0 0,1-1 0,-1 0 0,0-1 0,2-7 0,-8 13 0,0 1 0,0 0 0,0 0 0,1 0 0,-1 0 0,0-1 0,0 1 0,0 0 0,0 0 0,0 0 0,1-1 0,-1 1 0,0 0 0,0 0 0,0-1 0,0 1 0,0 0 0,0 0 0,0-1 0,0 1 0,0 0 0,0 0 0,0-1 0,0 1 0,0 0 0,0 0 0,0-1 0,0 1 0,0 0 0,0 0 0,0-1 0,0 1 0,0 0 0,-1 0 0,1 0 0,0-1 0,0 1 0,0 0 0,0 0 0,-1 0 0,1-1 0,0 1 0,0 0 0,0 0 0,-1 0 0,1 0 0,0 0 0,0-1 0,0 1 0,-1 0 0,1 0 0,0 0 0,0 0 0,-1 0 0,1 0 0,0 0 0,0 0 0,-1 0 0,1 0 0,0 0 0,0 0 0,-1 0 0,1 0 0,0 0 0,0 0 0,-17 8 0,14-7 0,-9 5 0,1-1 0,0 2 0,0 0 0,-1 1 0,1 0 0,0-1 0,0 0 0,-13 4 0,13-6 0,-1-1 0,1 0 0,-1-1 0,-8 1 0,14-3 0,0 0 0,1-1 0,-1 0 0,0-1 0,0 1 0,1-1 0,-1 0 0,0 0 0,1-1 0,-5-1 0,3 0-62,1 1 1,-1 0 0,0 0 0,0 1 0,0-1-1,0 2 1,0-1 0,0 1 0,0 0 0,0 0-1,0 1 1,0 0 0,0 0 0,0 1-1,0 0 1,0 0 0,0 1 0,1-1 0,-1 1-1,1 1 1,0-1 0,0 1 0,0 1 61,-21 12-6400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25.94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392 2164 896,'16'22'128,"-16"-22"-125,0 0 0,-1 0 0,1 0 0,0 0 0,0 1 0,0-1 0,0 0 0,0 0 0,0 0 0,0 0 0,-1 0 0,1 0 0,0 0 0,0 0 0,0 0 0,0 0 0,0 0 0,0 0 0,0 0 0,0 0 0,0 0 0,0 1 0,0-1 0,0 0 0,-1 0 0,1 0 0,0 0 0,0 0 0,0 0 0,0 0 0,0 1 0,0-1 0,0 0 0,0 0-1,0 0 1,0 0 0,0 0 0,0 0 0,0 0 0,0 0 0,0 1 0,0-1 0,0 0 0,0 0 0,0 0 0,1 0 0,-1 0 0,0 0 0,0 0 0,0 1-3,-60-11 597,37 5-10,-1 1 0,-5 0-587,-4 2 678,12 0-360,0 1-1,0 0 0,-1 2 0,1 0 0,0 1 0,-18 5-317,-30 11 640,67-18-533,2 0 21,3 0-22,6 1-71,1 1 0,-1 0 0,0 1 0,0 0 0,0 1 0,0 0 0,-1 0 0,1 0-1,2 3-34,15 7 92,4 1 83,0-2 1,2-1-1,8 1-175,-26-9 62,0-1 1,0-1-1,1 0 0,-1-1 0,1 0 0,0-1 1,-1-1-1,9-1-62,10-3 224,0-1 0,-1-1 0,0-1 0,11-6-224,-39 12 44,-1 0 1,1 1-1,0 0 1,0 0-1,0 0 0,0 0 1,0 1-1,0-1 1,0 1-1,0 0 1,0 0-1,4 1-44,-6 4 107,14 38 170,-16-42-263,1 0-1,-1 1 1,1-1 0,0 0 0,-1 1-1,1-1 1,0 0 0,0 0-1,0 0 1,0 0 0,0 0-1,0 0 1,0 0 0,0 0 0,0 0-1,0 0 1,1 0 0,-1-1-1,0 1 1,0 0 0,1-1-1,-1 1 1,1-1-14,2 1 17,-1 0 0,0 0 1,0 0-1,1-1 0,-1 1 0,0-1 0,1 0 0,-1 0 0,1 0-17,12-3 102,0 1-1,-1-2 0,1 0 1,13-6-102,-27 9 128,-2 1 0,0 0 0,0 0 0,0 0 0,-72-15-47,41 10-22,1-2 0,-4-2-59,23 5 8,1 0 1,0 0-1,0-1 0,0-1 0,0 1 0,1-1 0,-8-7-8,8 5 0,-1 0 0,2-1 0,-1 1 0,1-2 0,0 1 0,1-1 0,0 0 0,1-1 0,0 0 0,-2-6 0,-33-82 0,40 94 0,0 1 0,1 0 0,-1-1 0,1 1 0,0 0 0,0-1 0,1 1 0,-1 0 0,1-1 0,0 1 0,0 0 0,0 0 0,1 0 0,-1 0 0,1 0 0,0 0 0,2-2 0,4-8 0,0 1 0,1 0 0,0 0 0,5-3 0,35-38 10,2 2 1,7-3-11,-41 39 211,-1-1 1,0-1-1,7-11-211,17-20 241,-13 16-113,-1-2 0,-2 0 0,15-29-128,-32 49 36,0-1 1,-1 0-1,0-1 1,-1 0 0,2-16-37,9-31 73,-10 52-61,-1-1 0,2 1 0,-1 0 0,2 0 0,0 0-12,0 1 14,-1 0-1,0 0 1,-1-1-1,0 0 1,3-11-14,-5 12 0,0 1 0,1 0 0,1 1 0,-1-1 0,1 1 0,1 0 0,0 0 0,1-1 0,0 2 0,-1-1 0,0 0 0,-1-1 0,0 1 0,0-1 0,-1-1 0,1-5 0,18-55 0,5-4 0,-20 57 0,1 1 0,1 0 0,1 1 0,0 0 0,1 1 0,1 0 0,0 1 0,7-4 0,-2 0 0,0-1 0,-2-1 0,0 0 0,8-14 0,-10 10 8,15-25 116,2 2 0,34-39-124,-55 75 26,-7 7-11,1 0-1,-2-1 1,1 0-1,0 1 1,-1-1-1,0-1 1,1-1-15,-1 3 8,0-1 0,-1 0 0,0 0 0,0 0 0,0 0 0,0-1 0,-1 1 0,1-1 0,-1 1-1,-1-1 1,1-4-8,4-20 41,3 15-4,-6 11-24,0-1 0,1 0 0,-2 1 0,1-1 0,0 0 0,-1 0 0,0-1-13,1-8 0,-2 4 21,0 6 64,0-6-63,-2-2-22,-3 0 0,7 0 0,1-3 0,-3 15 0,1 0 0,-1 0 0,0 0 0,0 0 0,0 0 0,0-1 0,0 1 0,0 0 0,1 0 0,-1 0 0,0 0 0,0-1 0,0 1 0,0 0 0,0 0 0,0 0 0,0-1 0,0 1 0,0 0 0,0 0 0,0 0 0,0-1 0,0 1 0,0 0 0,0 0 0,0 0 0,0-1 0,0 1 0,0 0 0,0 0 0,0 0 0,-1 0 0,1-1 0,0 1 0,0 0 0,0 0 0,0 0 0,0 0 0,0-1 0,-1 1 0,1 0 0,0 0 0,0 0 0,0 0 0,0 0 0,-1 0 0,1 0 0,0 0 0,0-1 0,0 1 0,0 0 0,-1 0 0,1 0 0,0 0 0,-11 8 0,0 1 0,1 0 0,1 0 0,-1 1 0,-5 7 0,-21 22 0,-4-3 0,14-13 0,1 1 0,-7 10 0,24-25 0,1 1 0,0-1 0,1 1 0,0 1 0,1-1 0,0 1 0,0 0 0,-2 11 0,-5 30 0,2 1 0,-1 44 0,4-34 0,-10 36 0,15-89 0,-1 1 0,-1-1 0,0 0 0,0 0 0,-1 0 0,-1-1 0,1 0 0,-1 0 0,-5 5 0,-8 9 0,-2-2 0,-18 15 0,21-19 0,4-3-1101,2 0 0,-1 2 0,2-1 0,0 1 0,1 1 0,-1 4 1101,-18 28-2759,13-25 860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7540 3432 7424,'-9'39'2304,"8"-36"-1131,14 10 320,43 52 2732,32 49-4225,-8-8 1300,-70-93-1216,1 0 0,0-1 0,1 0 0,1 0 0,-1-2 0,2 1 0,0-2 0,0 0 0,0 0 0,1-1-1,1-1 1,-1-1 0,1 0 0,0-1 0,15 3-84,314 43 811,-293-43-257,1-2 1,36-2-555,-49-6 147,0-2 0,-1-2 0,10-3-147,-3 0 57,0 3 0,11 1-57,-1 3 99,14-1 27,6-3-126,-53 3 31,0-1 1,-1-1 0,0-1 0,0-1 0,7-4-32,38-17 128,-2-4 0,-1-2 0,56-41-128,-95 56 37,-16 12-26,0 0 1,1 1 0,0-1-1,0 2 1,0-1-1,2 1-11,130-58-5,-19 8 32,-97 44-12,-1-2 0,0-1 0,-1-1 1,0-1-1,-1-1 0,-1-1 0,5-6-15,53-39 58,-48 39 12,25-24-70,-42 35 0,0 0 0,1 1 0,1 1 0,0 0 0,0 1 0,1 1 0,14-5 0,2 2 0,1 1 0,-1 2 0,33-4 0,-35 7 22,-1-2-1,-1-1 0,1-1 1,-2-1-1,1-2 0,14-9-21,-10 5 0,1 2 0,1 2 0,16-4 0,9-3 0,-5-1 15,-32 10 1,1 2 0,0 1 0,0 1 1,1 1-1,0 1 0,0 1 0,14 1-16,32 2 256,1-2 0,63-12-256,-115 13-1851,25 4-8564,-21 1 3866</inkml:trace>
  <inkml:trace contextRef="#ctx0" brushRef="#br0" timeOffset="2605.464">11398 2836 3328,'14'2'1613,"-14"-2"-1592,0 0 1,0 0-1,0 0 1,0 0 0,0 0-1,0 0 1,0 0 0,1 0-1,-1 1 1,0-1-1,0 0 1,0 0 0,0 0-1,0 0 1,0 0 0,0 0-1,0 0 1,0 1-1,0-1 1,0 0 0,0 0-1,0 0 1,0 0-1,0 0 1,0 0 0,0 0-1,0 1 1,0-1 0,0 0-1,0 0 1,0 0-1,-1 0 1,1 0 0,0 0-1,0 0 1,0 0 0,0 0-1,0 1 1,0-1-1,0 0 1,0 0 0,0 0-1,0 0 1,-1 0 0,1 0-1,0 0 1,0 0-1,0 0 1,0 0 0,0 0-1,0 0-21,-27 13 1998,7-3 713,18-9-1623,2-1-256,75 11 1749,-52-12-2158,1-2 0,-1 0 0,10-4-423,-5 1 496,0 2 0,4 0-496,103 0 1104,-74 4-647,0-2 0,0-4 0,10-3-457,20-9 453,15-4 78,2 5-1,32 2-530,81-6 875,130-33-875,-334 51 15,1 1 0,-1 0 0,0 1 0,1 2 0,-1-1 0,1 2 0,-1 0-1,0 1 1,0 1 0,10 4-15,-13-4 6,-1-1-1,1 0 1,-1-1-1,1-1 0,0 0 1,9-1-6,21-2 61,19-5-61,-22 3 34,28 0-34,-22 6 44,0 2-1,7 3-43,35 4 41,87-2 66,-158-7-102,0 2 1,1 0-1,-2 1 0,1 1 1,1 1-6,4 2-2,-1-2 0,1-1 0,3 0 2,22 0 6,0-1-1,1-3 0,0-2 1,24-4-6,4 1-449,-25 3-3497,-16 0-8704</inkml:trace>
  <inkml:trace contextRef="#ctx0" brushRef="#br0" timeOffset="4668.851">14427 2813 2304,'39'-3'1685,"-34"2"128,-5 1 214,0 0-86,0 0-831,0 0-300,0 0-319,0 0 85,0 0 384,0-1-835,0-1 0,0 1-1,1 0 1,-1-1 0,0 1 0,1-1 0,0 1 0,-1 0-1,1-1 1,0 1 0,-1 0 0,1 0 0,0 0-1,0 0 1,0 0 0,0-1 0,0 2 0,0-1 0,1 0-1,-1 0 1,0 0 0,0 0 0,2 0-125,36-14 501,-25 10-204,24-9 92,2 2 1,-1 2-1,1 2 0,16-1-389,9 5 298,0 2 0,0 4 0,2 2-298,-4 1 214,0-4 0,0-2 0,15-4-214,30-9 427,0 5 0,0 4-1,17 6-426,-103-1 37,1-1 0,5-1-37,-12 0 32,0 1 0,0 1 1,0 0-1,0 1 0,10 2-32,53 14 151,4 1 253,66 5-404,-126-19 68,-1 0 1,1 1 0,1 2-69,0 0 131,-1-2 1,16 2-132,-12-7-744,14-8-10181,-18 2 4312</inkml:trace>
  <inkml:trace contextRef="#ctx0" brushRef="#br0" timeOffset="-1873.464">7525 452 4608,'19'2'254,"33"2"985,-51-4-1094,1-1 0,0 1 0,-1 0 0,1-1 0,0 1 0,-1-1 0,1 0 0,-1 1 0,1-1 0,-1 0 0,1 0 0,-1 0 0,0 0 0,1 0 0,-1 0 0,0-1 0,1 1-145,20-29 1189,-7 10-235,64-62 3569,52-40-4523,-112 106 118,1 2 0,0 0 0,0 1 1,1 1-1,1 1 0,0 1 1,1 1-1,-1 1 0,2 0 1,-1 2-1,18-2-118,204-33 853,-240 40-847,46-8 174,13 1-180,-47 7 95,0 0 0,1 1 0,-1 1 0,0 1 0,13 3-95,60 10 752,28 0-752,66 10 279,-151-18-190,0 1 0,-1 2 0,0 0 0,15 10-89,7 7 186,-2 3-1,-1 3 1,8 8-186,-20-14 126,17 14-31,-32-22-28,0-2 0,2 0 0,-1-2-1,24 10-66,11-1 184,-8-4 26,19 12-210,-56-25 41,-1 1 0,0 1 0,-1 0 0,0 1 0,0 0 0,10 12-41,23 25 234,-24-26-106,-1 1 0,-1 1 1,-1 1-1,-1 0 0,6 14-128,153 248 650,-93-156-361,-57-87-100,2-2 1,17 19-190,-32-45 31,1 1 0,0-2 0,1 0 0,0-1 1,1 0-1,1-2 0,6 4-31,-1-4-78,-7-2 146,1 0 1,-1 1 0,4 4-69,-16-11-85,0 1-1,0-1 1,0 1 0,0 0-1,-1 0 1,0 0 0,0 1-1,0-1 1,0 1 0,-1-1-1,0 1 1,0 0 0,2 4 85,2 6-3456,0 0-9621</inkml:trace>
  <inkml:trace contextRef="#ctx0" brushRef="#br0" timeOffset="1453.322">10523 1351 2560,'42'6'2965,"-40"-11"-1194,-1-1-1322,-1-1 0,-1 0 0,1 1 0,-1-1 0,0 1 0,0-1 0,-1 1 0,0 0 0,0-1 0,-1 1 0,1 0 0,-1 0 0,-1 1 1,1-1-1,-1 1 0,0-1 0,0 1 0,-1 0 0,1 1 0,-3-2-449,-3-4 1034,13 12-209,17 10-402,5 7-121,1-2-1,2 0-301,-5-4 93,-1 2 1,11 9-94,0 7 112,-24-21-59,1-1-1,0 0 1,6 3-53,-13-10 40,1 0 0,-1 0-1,1 0 1,0 0 0,0 0-1,0-1 1,0 0 0,0 0-1,0 0 1,0 0 0,1-1-1,3 1-39,16-2 206,-18 0-164,0 1-1,0 0 0,-1 0 1,1 0-1,0 1 0,0 0 0,0 0 1,0 0-1,-1 1 0,1 0-41,53 24 160,-44-17-70,2-2 0,-1 0 0,1-1 0,0 0 0,1-1 0,-1-1-1,14 1-89,43-3 386,12-2-386,-34-2 205,-1 3 1,1 1 0,27 7-206,-9 5 114,64 9 206,-111-20-268,-1-2-1,1 0 1,0-2-1,21-3-51,7-2 5,-1 2 1,1 2-1,0 2 0,34 5-5,-42 0 39,0-2 1,0-2-1,1-2 0,-1-2 0,-1-1 0,9-4-39,-26 2 3,-1 1 0,1 1 0,0 1 0,0 1 0,0 2 0,1 0 0,7 2-3,9 3 56,1-3 0,23-3-56,-23 1 16,45 4-16,-1 4 0,42 10 0,-89-12 0,-24-4 20,1-2-1,-1 0 0,0-1 1,11-1-20,43-2 50,25 4-2194,-78-1 664,0-1 0,1 0 0,-1-2 1,7-2 1479,0 0-6912,-1 0 2560</inkml:trace>
  <inkml:trace contextRef="#ctx0" brushRef="#br0" timeOffset="3699.31">13238 1590 5888,'19'2'161,"-14"-2"-3,0 0 0,0 1 0,-1 0 0,1 0 0,-1 0 0,3 1-158,5 0 6993,9-5-6978,-9 1 529,44-5 50,0 3 1,41 3-595,-63 3 137,0 1 1,-1 1 0,1 2-1,-1 2 1,7 3-138,22 10 455,-25-8-17,0-2 0,0-1 0,1-1 0,0-3 0,11 0-438,173-5 1091,-103-3-624,20 7-467,-105 0 106,-1 1 0,1 1 1,-1 2-1,6 4-106,26 7 87,-24-9-15,-1-2 1,1-2-1,0-2 1,0-1-1,18-2-72,-3-2 21,136 3 257,-144 0-161,1 2 1,43 11-118,-64-11 37,0-1 0,1-1 1,-1-1-1,14-2-37,112-10 258,-93 4-153,0 2 1,29 4-106,170 27 230,-210-20-481,-42-7-311,-2 0-4828,-6 0-5660</inkml:trace>
  <inkml:trace contextRef="#ctx0" brushRef="#br0" timeOffset="34810.216">6070 1598 4864,'2'15'1870,"-2"-12"-1345,1 0 0,-1-1 0,0 1 0,0-1 0,0 1 0,0 0 0,0 0 0,-1-1 0,1 1 0,-1-1 0,1 1 0,-2 1-525,-2 6 254,1 0 0,0 0 0,1 0 0,0 0 0,0 1 1,1-1-1,0 5-254,5 76 540,0-16 0,-6 14-22,0-27-265,3 0 0,5 29-253,-1-38 469,-2 46-469,-2-88 21,5 55 363,3 59-128,-4-97-118,1 0-1,1 1 0,2 0-137,4 16 356,5 30-356,-16-62 22,-2 20 212,1-27-217,-3 9 73,0-6-5,-1-1 0,0 1 1,0-1-1,-1 1 0,-2 2-85,-9 17 107,6-10-107,-20 36 150,24-50-65,-31 7-84,27-7 24,-1 0 0,0-1 0,0 0 1,0-1-1,0 0 0,0-1 0,0 0 0,0 0 0,0-1 0,-1 0 0,-2-1-25,1-1 9,9 2-3,0-1 0,0 1-1,0-1 1,0 1 0,0-1 0,0 0-1,1 0 1,-1 0 0,0-1 0,0 1-1,1-1 1,-1 1 0,1-1 0,-1 0 0,1 0-1,0 0 1,-1-1-6,-20-26 79,1-1 0,0-2-79,-1-1 98,15 25-77,-3-3-21,5 3 0,-1 0 0,2 0 0,-1 0 0,1-1 0,0 0 0,-1-5 0,4 9 0,-1 0 0,0-1 0,0 1 0,0 0 0,-4-3 0,-17-20 128,9 11-128,2 1 0,-44-42 0,43 46 0,-8-2 0,14 13 0,3 1 0,-38-15 0,31 11 0,-1 0 0,1 0 0,-1 1 0,1 0 0,-4 1 0,-22-8 0,11 4 15,-1 2-1,0 1 0,1 1 0,-1 1 0,0 2 0,-10 2-14,3-1 22,0-1-1,-16-3-21,28 0 0,8 0 0,-1 0 0,0 2 0,0 0 0,1 0 0,-1 1 0,0 1 0,1 1 0,-4 1 0,11-3 0,6-1 0,0 1 0,0-1 0,0 0 0,0 1 0,1-1 0,-1 1 0,0 0 0,1-1 0,-1 1 0,0 0 0,1 0 0,-1 0 0,1 0 0,-1 1 0,1-1 0,-5 3 0,-55 35 0,53-36 0,1 1 0,-1-1 0,0 0 0,0 0 0,0-1 0,0 0 0,0-1 0,-2 0 0,-2 2 0,0-1 0,-1 2 0,1 0 0,0 0 0,-4 3 0,-19 7 0,-10 1 0,0 2 0,2 2 0,0 2 0,-22 15 0,48-27-14,-1 0-1,0-2 0,-1 0 1,1-1-1,-1-1 0,-15 3 15,1-1-40,-22 9 40,49-12 0,4-4 0,0 1 0,0 0 0,0 0 0,0-1 0,0 1 0,0-1 0,0 0 0,0 1 0,0-1 0,0 0 0,0 0 0,0 0 0,0-1 0,-1 1 0,-44-1 19,36 1 3,-1 0 0,1 0 0,0 1 0,-3 1-22,5-1 14,-1 1-1,1-1 1,-1 2-1,1-1 1,0 1-1,0 1 1,0 0 0,1 0-1,-1 1 1,1-1-1,-1 2-13,1 0 0,0-1 0,-1-1 0,1 1 0,-3 0 0,-24 12 0,12-2 22,1 1-1,0 1 0,-1 4-21,21-20-257,1 0-1,0 1 0,-1-1 0,0 0 1,1 0-1,-1 0 0,0-1 0,1 1 0,-1 0 1,0-1-1,0 1 0,-1 0 258,-9 2-12330</inkml:trace>
  <inkml:trace contextRef="#ctx0" brushRef="#br0" timeOffset="37021.91">6064 1658 4736,'28'-13'405,"-25"11"235,-3 2 619,0 0 63,0 0-340,0 0-150,0 0-235,0 0-21,0 0-128,0 0 43,0 0 42,0 0 43,0 0-128,-4-1 0,-13-3-49,9 2-255,-1 0 0,1 0 0,0-1 0,0 0 0,0 0 0,1 0 1,-1-1-1,1-1 0,0 1 0,0-1 0,-2-2-144,7 4 43,0 0-1,-1 1 1,1-1 0,-1 1-1,0-1 1,0 1-1,0 0 1,0 0 0,0 0-1,0 1 1,0-1 0,0 1-1,-1 0 1,1-1 0,-1 2-1,1-1 1,-1 0 0,1 1-1,-1-1 1,1 1 0,-2 0-43,-53 8 625,40-5-308,0-1-1,-16 1-316,25-3 30,-1 0 0,1 1 0,0 1 0,0 0 0,0 0 0,0 0 0,0 1 0,1 1 0,-1-1 0,0 2-30,-13 7 64,1 2-1,0 1 1,-1 1-64,-160 131 555,175-142-533,0 1 1,0 0 0,1 0-1,0 0 1,0 1 0,0 0-1,1 0 1,0 0 0,1 1-1,0-1 1,0 1 0,0 0-1,1 1 1,0-1 0,1 0-1,-1 4-22,2-6 9,0-1 0,0 1 0,0-1 0,-1 0-1,0 1 1,0-1 0,0 0 0,-1 0 0,0 0 0,0 0-1,-2 2-8,-7 6 45,0-1 0,-2 0-1,-11 8-44,20-16 4,-5 3 13,-8 10-12,10-4 101,6-10-105,-1 0 0,0 0 0,0 0 0,0 0-1,-1 0 1,1-1 0,-1 0 0,1 1 0,-1-1 0,0-1 0,0 1 0,0-1-1,0 1 1,0-1 0,-1 0-1,-13 3 27,0-2 0,0 0 0,-5-1-27,7 0 18,-1 0 1,0 1-1,-12 4-18,-24 9 52,12-2 50,-1-2 0,-8-1-102,35-7 0,1 1 0,0 1 0,0 0 0,0 1 0,1 0 0,-2 2 0,-36 16 0,43-20 27,-2-2 44,-31 7-41,27-5-17,0 1 0,0 1 0,0 0 0,-11 6-13,15-6 10,0-1-1,-1 0 1,0 0-1,0-1 1,0-1-1,0 0 1,-1 0-1,-8 0-9,0-2 0,-1 2 0,1 0 0,0 1 0,0 2 0,0 0 0,-16 7 0,12-3 0,-1-1 0,1-1 0,-27 4 0,-16 9 0,44-14 0,0 0 0,-7 1 0,-42 14 0,21-5 0,23-9 0,0-1 0,0-1 0,-4-1 0,16-1 0,9-3 0,1 1 0,-1 0 0,1 0 0,0 1 0,0 0 0,0 0 0,0 0 0,-2 3 0,-9 4 0,-40 16 0,-1-3 0,-14 1 0,13-4 0,-3 8 0,43-18 0,0-1 0,-14 3 0,24-9 71,0 0-1,1 1 1,-1 0-1,1 0 1,0 1-1,1 0 1,-1 0 0,1 1-1,-6 5-70,1 2-793,1 0-1,0 1 1,1 0 0,-6 11 793,6-9-12693</inkml:trace>
  <inkml:trace contextRef="#ctx0" brushRef="#br0" timeOffset="-166484.85">16275 1852 3200,'0'0'1024,"0"0"171,0 0 703,0 0 22,0 0-917,0 0-235,0 0 21,0 0 0,0 0-298,0 0 0,0 0 42,0 0 86,0 0 42,0 0 64,0 0-42,0 0 42,0 0-42,0 0 21,0 0-128,0 0-22,0 0-234,0 0-64,0 0 0,0 0-21,0 0-86,0 0-21,0 0 0,7 0-21,24 0 27,-1-2 0,22-3-134,-38 2 68,-1 1 0,0-2 0,-1 1 0,1-2-1,-1 0 1,1 0 0,-2-1 0,2-1-68,-5 1 112,0 2-94,-1 0 0,0-1 0,-1 0 0,1 0 0,-1-1 0,0 0 0,0 0 0,0-1-18,26-37 252,6-15-252,-10 14 238,18-20-238,-2 9 54,4 2-1,27-24-53,-55 60 100,1 0-1,1 2 1,4-2-100,-18 15 10,-1 0 1,1 0 0,0 1-1,0 0 1,0 0 0,0 1-1,0 0 1,0 1 0,1 0-1,5 0-10,-13 0 0,2 0 15,0 0 0,0 1 0,0-1 0,0 0 0,0 1 0,-1 0 0,1 0 0,0 0 0,0 0 0,-1 0 0,1 0 0,-1 1 0,1-1 0,-1 1-1,0-1 1,1 1 0,-1 0 0,0 0 0,0 0 0,1 2-15,2 4 86,1 0-1,-2 1 1,1 0-1,-1-1 1,1 6-86,1 0 41,-3-4 26,-1 0-1,1 1 1,-2 0-1,1-1 0,-1 1 1,-1 2-67,3 22 135,1-13-67,1 0 0,4 8-68,-4-13 57,-1 0-1,0 0 1,-1 1-1,0 8-56,6 106 89,-2-66-76,-4 1 0,-2 0 0,-4 6-13,-10 44 50,-4 43 28,16-130-80,2 1-1,1 0 3,0-7 9,-1 1 0,-1 0 0,-2 10-9,-31 199 234,2-1-234,24-182 14,2-15 15,-1 1-1,-2-1 1,-1 0-1,-7 13-28,14-44 1,-2 4 10,1 1 0,-2-1 0,0 0 0,0 0 0,0 0 0,-7 7-11,9-13 3,0 0 0,0 0 0,0 0 0,0-1 0,-1 0 0,1 1-1,-1-1 1,1-1 0,-1 1 0,0 0 0,0-1 0,0 0 0,0 0 0,0 0 0,0 0 0,0-1 0,0 1-1,0-1 1,0 0 0,0-1 0,-3 1-3,-1-1 0,0-1 0,0 0 0,0 0 0,1-1 0,-1 1 0,0-2 0,1 1 0,-4-4 0,-8-4 0,0-1 0,-9-9 0,18 12 0,1 1 0,0-1 0,0-1 0,0 0 0,1 0 0,1 0 0,0-1 0,-4-9 0,2 3 0,2-1 0,0 0 0,1-1 0,1 1 0,-1-11 0,0 6 0,0 0 0,-1 1 0,-2 0 0,-6-11 0,-5-16 0,13 33 0,-5 4 0,-16-18 0,21 22 0,0 0 0,0 1 0,-1 0 0,0 0 0,0 0 0,-1 1 0,-3-1 0,-19-14-637,23 10-2013,2 1-911,-7-7-9302</inkml:trace>
  <inkml:trace contextRef="#ctx0" brushRef="#br0" timeOffset="-30109.843">1 3601 9984,'18'-75'1702,"-7"34"945,-2-1 0,-1-1-1,0-28-2646,-7-71 2205,-14-101-2205,3 85 334,9 70-172,4 0 0,6-12-162,3-115 294,-13 112-59,10 146-224,2 0-1,6 12-10,-16-52 0,55 161 36,7-3-1,8-3 1,23 28-36,-78-154 23,0 0 3,1 0 0,1-1 1,2-1-1,14 16-26,-32-43 6,-1-1 0,1-1-1,-1 1 1,1 0 0,0 0 0,0-1 0,0 1 0,0-1-1,0 1 1,0-1 0,0 0 0,0 0 0,1 0-1,-1 0 1,0 0 0,1 0 0,-1-1 0,1 1 0,-1-1-1,1 0 1,-1 0 0,1 0 0,-1 0 0,0 0-1,1 0 1,-1-1 0,1 1 0,-1-1 0,1 1 0,-1-1-1,0 0 1,1 0 0,-1 0 0,0 0 0,0-1-1,0 1 1,0-1 0,0 1 0,0-1 0,0 0 0,-1 1-1,1-1 1,0 0 0,0-2-6,7-9 19,-1 1-1,0-2 1,-1 1 0,0-1-1,-1 0 1,-1 0 0,0-1-1,-1 0 1,0 0 0,-1 0-1,0-11-18,0-11 50,-1 0 0,-2 1 0,-2-1 0,-3-15-50,-18-100 99,11 82-47,2 1 1,4-1-1,2-54-52,5 114 0,4-47 0,-5 53 0,1 0 0,0 0 0,0 0 0,0 1 0,0-1 0,1 0 0,-1 1 0,1-1 0,0 1 0,0 0 0,1 0 0,0-2 0,-2 5 0,-1-1 0,1 1 0,-1 0 0,1-1 0,-1 1 0,1 0 0,-1 0 0,1-1 0,-1 1 0,1 0 0,0 0 0,-1 0 0,1 0 0,-1 0 0,1 0 0,0 0 0,-1 0 0,1 0 0,-1 0 0,1 0 0,0 0 0,-1 0 0,1 0 0,-1 0 0,1 1 0,-1-1 0,1 0 0,-1 0 0,1 1 0,-1-1 0,1 1 0,-1-1 0,1 0 0,-1 1 0,1-1 0,-1 1 0,0-1 0,1 1 0,-1-1 0,0 1 0,1-1 0,-1 1 0,0-1 0,0 1 0,1-1 0,-1 1 0,15 31 0,-13-26 0,15 42 0,-2 0 0,-3 2 0,-1-1 0,-2 13 0,24 103 0,4-15 35,29 104 80,-56-227-147,2 1 1,1-2-1,15 25 32,4 8-7713,-31-56 2209,-1-3-917</inkml:trace>
  <inkml:trace contextRef="#ctx0" brushRef="#br0" timeOffset="-29443.554">1822 2019 7424,'-8'17'479,"5"-10"242,0 0 0,-1 0 0,0-1 0,0 1-1,-1-1 1,1 0 0,-4 2-721,7-7 1707,1-1-235,-2 0-171,-33-6 1395,-29-9-2696,18 4 504,-15-4 87,6 2 32,-7 2-623,44 8 90,-1 1 0,0 1 0,1 1 0,-1 1 0,-6 1-90,9-1 39,0 2 1,1 0-1,-1 0 1,0 2-1,-7 3-39,18-6 8,1 0 1,0 0-1,0 1 0,0-1 0,0 1 1,0 0-1,0 0 0,1 0 0,-1 1 1,1-1-1,0 1 0,0 0 0,1 0 1,-1 0-1,1 0 0,0 0 1,0 0-1,0 1 0,0-1 0,0 3-8,-1 8 0,0 0-1,1 0 1,1 0-1,0 0 1,1 1-1,1-1 1,0 0-1,2 0 1,0 3 0,9 35 4,18 50-4,-1-4 22,-14-23 91,-2 2 1,-3 21-114,-6-66 7,0 16-101,-1 0-1,-3 1 1,-2-1-1,-2 0 1,-3-1-1,-1 1 1,-8 20 94,15-63-1070,0-1-884,-1 0-4259,2-5-1808</inkml:trace>
  <inkml:trace contextRef="#ctx0" brushRef="#br0" timeOffset="-29108.625">1259 2701 11392,'0'0'0,"25"-13"1792,-25 13 128,15-10-385,-15 10 129,16-13-1024,-16 13 0,15-11-256,9 5 0,13-4-128,-1 3 128,7-3-256,-5 5 128,2 5-512,2-4 0,2 2-14847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0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61 8576,'0'0'789,"0"-3"320,0-7 156,0 7-654,1 1 0,-1-1-1,0 1 1,-1-1 0,1 1 0,0 0 0,-1-1-1,1 1 1,-1-1 0,0-1-611,0 3 111,0 0-1,0 0 1,0 0-1,0 0 1,0 0-1,0 0 1,0 0 0,0 1-1,-1-1 1,1 0-1,0 1 1,0-1-1,-1 1 1,1-1 0,0 1-1,-1 0 1,1-1-1,-1 1 1,1 0-1,0 0 1,-1 0 0,1 0-1,0 0 1,-2 1-111,-144-8 2410,46 14-1198,-92 19-1212,27-3 218,52-4-33,63-9-8,-21 0-177,22-13 128,49 3-128,1 0 0,-1 0 0,1 0 0,-1 0 0,0 0 0,1 0 0,-1 0 0,1 1 0,-1-1 0,1 0 0,-1 0 0,1 0 0,0 1 0,-1-1 0,1 0 0,-1 1 0,1-1 0,-1 0 0,1 1 0,0-1 0,-1 1 0,1-1 0,0 0 0,-1 1 0,1-1 0,0 1 0,0-1 0,0 1 0,-1-1 0,1 1 0,0-1 0,0 1 0,0-1 0,0 1 0,0-1 0,0 1 0,0-1 0,0 1 0,0-1 0,0 1 0,0 0 0,0-1 0,0 1 0,0-1 0,0 6 0,0 1 0,0-1 0,1 1 0,-1-1 0,1 1 0,1-1 0,-1 0 0,1 1 0,0-1 0,1 0 0,0 0 0,-1-1 0,2 1 0,-1 0 0,3 2 0,9 11 0,0-1 0,1 0 0,12 9 0,-17-17 0,23 20 0,1-2 0,1-1 0,2-2 0,0-2 0,1-1 0,39 14 0,-56-25 0,0 1 0,0 1 0,-1 1 0,-1 1 0,8 8 0,24 24 0,11 16 0,-20-20 0,-35-35 0,1-1 0,0 0 0,0-1 0,10 5 0,-9-6 0,-1 1 0,1 1 0,-1 0 0,8 7 0,-9-7 0,-5-4 0,-1-1 0,1 1 0,0 1 0,-1-1 0,1 0 0,-1 0 0,0 1 0,1 1 0,5 9 0,-5-3 0,-3-1 0,0-8 0,0 0 0,0 0 0,-1 0 0,1 0 0,-1-1 0,1 1 0,-1 0 0,0-1 0,1 1 0,-1 0 0,0-1 0,0 1 0,0-1 0,-1 1 0,1-1 0,0 0 0,-1 1 0,-5 6 0,-2 4 16,-1 0 0,-1-1 0,0 0 0,0 0 0,-1-1 0,-1-1 0,-11 7-16,-23 12 139,-29 12-139,54-29 5,-41 19-5,42-22 0,1 2 0,0 0 0,0 1 0,1 1 0,1 0 0,0 2 0,-16 15 0,-30 43 124,-31 50-124,76-98 4,3-7-4,11-12 0,1-1 0,-1 1 0,1 0 0,0 0 0,0 1 0,1-1 0,-3 5 0,-1 5 0,0 2 0,-11 27 0,17-39 0,-1 5 0,6 2 0,-2-10 0,0 0 0,-1-1 0,1 0 0,0 1 0,0-1 0,0 0 0,0 0 0,1 0 0,-1 0 0,0-1 0,0 1 0,1-1 0,1 1 0,35 4 0,-37-5 0,71 4 0,-1-3 0,1-4 0,21-4 0,-13 0 0,0 3 0,62 7 0,-123-1-494,-1 2 0,0 0 0,0 1 0,18 7 494,-17-5-2290,3 0-12131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17:1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11392,'0'0'789,"0"0"107,0 0 128,0 0 107,0 0 21,3 10-86,1 1-830,-2-3-75,0-1 1,1 1-1,0-1 0,1 0 1,0 1-1,0-1 0,5 6-161,-4-6 180,-1 0-1,0 0 0,0 0 1,0 1-1,-1 0 0,0 0 0,0 0 1,0 7-180,3 12 302,-2 1 0,-2 1-302,2 1 244,6 51 273,4-1 1,6 10-518,-10-50 181,3-1 0,1 0 1,2-2-1,2 1 0,7 10-181,-2-7 91,-8-14 74,14 21-165,-28-47 8,0 1-1,0-1 0,1 0 0,-1 1 1,0-1-1,0 0 0,1 0 0,-1 0 1,1 0-1,-1 0 0,1 0 0,-1 0 1,1 0-1,-1-1 0,1 1 0,0-1 1,-1 1-1,1-1 0,0 1 1,0-1-1,-1 0 0,1 0 0,0 0 1,0 0-1,-1 0 0,1-1 0,0 1 1,0 0-1,-1-1 0,1 1 0,0-1 1,-1 0-1,1 1 0,-1-1 0,1 0 1,-1 0-1,1 0 0,-1 0 0,0 0 1,1 0-1,-1-1-7,6-4 34,0 0-1,-1-1 1,0 0 0,-1 0-1,1 0 1,-1-1 0,2-4-34,-1-1 53,0-1 1,0 0 0,-1 0-1,-1-1 1,-1 1 0,0-1-1,0-2-53,2-34 312,0-24-312,-4 30 294,8-39-294,43-218 533,-48 282-508,-1 1 14,1 1-1,1 0 1,7-17-39,-11 31-4,1 0 0,0 0-1,0 0 1,0 1 0,0-1 0,1 1-1,-1-1 1,1 1 0,0 0-1,0 0 1,0 0 0,1 0 0,-1 1-1,1-1 1,-1 1 0,1 0 0,0 0-1,4-1 5,15-3-314,-20 6 201,0 0-1,0-1 0,0 1 0,0-1 1,0 0-1,0 0 0,0 0 1,0 0-1,0 0 0,-1-1 0,1 1 1,-1-1-1,1 0 0,-1 0 0,1 0 1,-1 0-1,0 0 0,0 0 1,0 0-1,0-1 0,0 1 0,0-3 114,23-61-12373,-13 39 6763</inkml:trace>
  <inkml:trace contextRef="#ctx0" brushRef="#br0" timeOffset="706.786">889 1093 15872,'-12'26'512,"12"-26"-502,0 0 0,0-1 0,0 1 0,0 0 0,0 0 0,0 0 0,0 0 1,-1 0-1,1 0 0,0 0 0,0 0 0,0-1 0,0 1 0,0 0 0,0 0 0,0 0 1,0 0-1,-1 0 0,1 0 0,0 0 0,0 0 0,0 0 0,0 0 0,0 0 1,0 0-1,-1 0 0,1 0 0,0 0 0,0 0 0,0 0 0,0 0 0,0 0 1,-1 0-1,1 0 0,0 0 0,0 0 0,0 0 0,0 0 0,0 0 0,0 0 1,-1 0-1,1 0 0,0 0 0,0 0 0,0 1 0,0-1 0,0 0 0,0 0 1,0 0-1,0 0 0,0 0 0,-1 0 0,1 0 0,0 1 0,0-1 0,0 0 1,0 0-1,0 0 0,0 0-10,-2-3 168,0 0 0,-1 0 0,2-1 0,-1 1 1,0-1-1,1 1 0,-1-1 0,1 0 0,0 0 0,0 0 0,1 1 1,-1-1-1,1 0 0,0 0 0,0 0 0,0 0 0,0-1-168,2-50 951,-2 24-541,2 0 0,2-5-410,29-294 1403,-26 241-1249,-2 28 53,-3 0-1,-3 0 0,-5-29-206,5 83 35,1 12-2,2 22 27,57 318 217,-56-329-277,0-1 0,2 0 0,0 0 0,0-1 0,1 0 0,1 0 0,0 0 0,2 0 0,11 16 10,-3-6 22,-2 2 1,0 0-1,-1 1-32,-6-8 12,-3-7-10,1 1-1,0-1 0,0 0 0,1-1 1,1 0-1,0 0 0,3 3-1,-5-7 0,3 1 0,0 1 0,-1 0 0,0 1 0,-1 0 0,0 0 0,-1 0 0,1 2 0,20 40 0,-26-51 0,-1 0 0,1 0 0,0-1 0,-1 1 0,1 0 0,0 0 0,0-1 0,0 1 0,-1 0 0,1-1 0,0 1 0,0-1 0,0 1 0,0-1 0,0 0 0,0 1 0,0-1 0,0 0 0,0 0 0,0 0 0,1 0 0,-1 0 0,0 0 0,0 0 0,0 0 0,22-10 5,-12 4 12,-8 5-11,-1 1 0,0-1 1,0 1-1,0 0 0,1 0 1,-1 0-1,0 0 0,0 0 1,1 0-1,-1 0 0,0 1 1,0-1-1,0 1 1,1 0-1,0 0-6,-2 0 3,0 0 0,0-1-1,0 0 1,0 1 0,0-1 0,1 0 0,-1 0 0,0 1 0,0-1-1,0 0 1,0 0 0,0 0 0,0 0 0,1 0 0,-1-1-1,0 1-2,1-1 4,-1 0 0,0 0 0,0 0 0,0-1 0,-1 1-1,1 0 1,0 0 0,0-1 0,-1 1 0,1 0-1,0-1 1,-1 1 0,0-1 0,1 1 0,-1-1-1,0 1 1,0-1 0,0 1 0,1-1-4,2-25 21,-1 11 15,1 1-1,0-1 1,4-11-36,0 3 5,0-1-1,-2 0 1,-1-1 0,-1 1-1,0-4-4,0-12-2,5-11 39,6-17-37,-4 20 70,1-23-70,-9 47 14,7-89 89,-8 96-76,-2 1 1,0-1 0,-1 1 0,0-1 0,-3-6-28,-4-6 24,-19-88-1694,17 36-5452,7 36-3416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20:12.3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 1640 7424,'-1'7'821,"1"1"0,-1-1 1,-1 0-1,0 0 0,0 0 1,0-1-1,0 1 0,-1 0 1,0-1-1,-1 0 0,0 0 0,-2 4-821,85-102 1872,32-35-1098,-12 16 79,-5-4 0,27-50-853,-76 105 217,3 2 0,2 1 0,3 4 0,2 1 0,2 3 0,33-21-217,-52 44 85,104-80 198,-113 82-206,-1-1-1,-2-2 0,16-20-76,-28 30 29,16-20 113,16-14-142,-41 47 21,0 0 1,0 1 0,0-1-1,1 1 1,4-2-22,5-3 20,-13 7 86,0-1 1,10-7-86,1 0 4,-1-1 0,0 0 0,0-1 0,8-11-25,1-2 28,115-113-28,-119 121 0,4-6 20,-21 22-20,0 0 1,0 0-1,0 0 1,0 0 0,0 0-1,0 0 1,1-1 0,-1 1-1,0 0 1,0 0-1,0 0 1,0 0 0,0 0-1,0 0 1,0 0 0,0 0-1,0 0 1,0-1-1,0 1 1,0 0 0,0 0-1,1 0 1,-1 0 0,0 0-1,0 0 1,0 0-1,0-1 1,0 1 0,0 0-1,0 0 1,0 0 0,0 0-1,0 0 1,0 0 0,-1 0-1,1-1 1,0 1-1,0 0 1,0 0 0,0 0-1,0 0 1,0 0 0,0 0-1,0 0 1,0 0-1,0 0 1,0-1 0,0 1-1,0 0 1,-1 0 0,1 0-1,0 0 1,0 0-1,0 0 1,0 0 0,0 0-1,0 0 1,0 0 0,0 0-1,-1 0 1,1 0-1,0 0 1,0 0 0,0 0-1,0 0 1,0 0 0,0 0-1,-1 0 0,-17 7 66,18-7-66,-183 75 50,28-14 28,144-56-78,1 0 0,0 0 0,0 1 0,0 0 0,1 0 0,-4 5 0,56-34 0,51-43 0,-55 36 0,2 2 0,5 0 0,-33 20 0,2 1 0,-1 0 0,1 1 0,0 1 0,0 1 0,0 0 0,1 1 0,8-1 0,151-12 0,-174 16 0,0 0 0,0 0 0,0 0 0,0-1 0,0 1 0,0 0 0,1 0 0,-1 0 0,0 1 0,0-1 0,0 0 0,0 0 0,0 1 0,0-1 0,0 0 0,0 1 0,0-1 0,0 1 0,0-1 0,0 1 0,0 0 0,0-1 0,0 1 0,-1 0 0,1 0 0,0 0 0,0-1 0,-1 1 0,1 0 0,-1 0 0,1 0 0,-1 0 0,1 0 0,-1 0 0,1 0 0,-1 0 0,0 1 0,0-1 0,1 0 0,-1 0 0,0 0 0,0 0 0,0 0 0,0 1 0,-1 6 0,-1 0 0,1 0 0,-1 0 0,-1 0 0,1 0 0,-2 1 0,1 0 0,-102 280 128,48-151-1234,16-48-3249,34-75-8615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0:0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1406 1 3712,'-17'52'43,"15"-46"191,2-6 236,0 0 468,0 0 321,0 0 554,0 0 86,0 0-491,0 0-235,0 0-426,0 1-722,1-1 0,-1 0 0,0 0 0,1 0 0,-1 1 0,0-1 0,0 0 0,1 0 0,-1 1 1,0-1-1,0 0 0,0 0 0,1 1 0,-1-1 0,0 0 0,0 1 0,0-1 0,0 0 0,0 1 0,0-1 1,1 0-1,-1 1 0,0-1 0,0 1 0,0-1 0,0 0 0,0 1 0,0-1 0,-1 0 0,1 1 0,0-1 1,0 0-1,0 1 0,0-1 0,0 0 0,0 1 0,-1-1 0,1 0 0,0 1-25,-6 15 174,-83 148 1085,-38 66 425,10-14-504,48-83-589,-34 41-36,95-158-473,6-12-62,1-1 0,-1 0 0,0 0 0,0 1 0,0-1 0,0 0 0,0-1 0,-1 1 0,1 0 0,-1-1 0,0 1 0,0-1 0,0 0 0,-2 1-20,2 0 14,-1 0-1,1 0 1,-1 1-1,1-1 1,0 1-1,1 0 1,-1 0-1,0 0 1,1 0-1,0 0 1,0 0-1,0 1 1,1-1-1,0 1 1,-1-1-1,1 4-13,-8 21 40,7-23-40,-1 1 0,-1-1 0,1 0 0,-4 5 0,3-7 0,1 1 0,0 0 0,1 0 0,-1-1 0,1 2 0,0-1 0,0 0 0,0 4 0,-4 38 59,4-28-15,-1-1 0,0 0 0,-1-1 0,-1 1-44,-1-4 21,-3 1-21,7-14 11,1 1-1,-1-1 1,1 1 0,-1 0-1,1-1 1,-1 1-1,1 0 1,0 0-1,0 0 1,0 0-1,0 0 1,0 0-1,0 0 1,1 1-1,-1-1 1,1 1-11,-2 10 66,-4 11-48,5-23-18,-9 27 131,1-8-131,-1-5 0,2 2 0,2 0 0,4-10 0,1 0 0,0-1 0,0 1 0,0 0 0,1 0 0,0 0 0,1 0 0,0 3 0,0 10 0,-1-9 0,-2 0 0,1 0 0,-2 0 0,1 0 0,-1 0 0,-1-1 0,0 1 0,0-1 0,-1 0 0,-1 0 0,0 0 0,0-1 0,-6 7 0,5-5 0,-2 4 0,-1-2 0,-4 5 0,3-3 0,5-3 0,0 0 0,-4 2 0,-2 2 0,0-2 0,3-4 22,7-6 63,-18 27-59,-3-3-31,9-13 5,-3-4 0,2-1 0,1-2 0,0-1 0,1-1 0,-4 2 0,12-5 0,0-1 0,0 1-1,0-1 1,0 0-1,0 0 1,-1-1 0,1 1-1,-1-1 1,1 0-1,-1-1 1,1 1 0,-1-1-1,-2-1 1,-3 1 5,0 0-1,0 1 0,0 0 1,0 0-1,0 1 1,-3 1-5,9-3 85,-8-5-64,-6 4-21,-2 5-21,1 1-64,6-2 85,9 0 85,-8 7-64,-5 4-21,3 1 0,2 2 0,13-11 0,0-3 0,-2 11 0,1 0 0,0 0 0,1 0 0,0 0 0,1 0 0,1 0 0,2 7 0,-4-17 0,0 0 0,0-3 0,14 34 0,-7-17 86,1 0-1,1-1 0,3 4-85,-10-17 14,0 0-1,0 0 0,0-1 0,1 1 1,0-1-1,0 1 0,0-1 1,0 0-1,0 0 0,4 2-13,-4-4 25,-1 0 0,1 0-1,0 0 1,0 0 0,1 0-1,-1-1 1,0 1 0,0-1-1,0 0 1,1 0-25,6 1 33,0-1 0,-1 2 0,1 0 0,5 1-33,5 5 0,40 19 128,-56-26-128,0 1 0,0-1 0,0 1 0,0-1 0,0 0 0,0 0 0,0-1 0,0 1 0,0-1 0,1 0 0,-1 0 0,0-1 0,0 1 0,0-1 0,1 0 0,1 0 0,4-3 75,2 1 0,-1 0 0,0 0 0,1 1 0,8 0-75,46-5 137,-50 7-137,0 3 0,-3 1 0,-1 4 0,-9-5 0,0 0 0,0 0 0,0-1 0,0 0 0,0 1 0,1-1 0,-1 0 0,0-1 0,1 1 0,0-1 0,-1 1 0,1-1 0,0 0 0,0-1 0,0 1 0,0 0 0,0-1 0,0 0 0,-1 0 0,1 0 0,0-1 0,0 1 0,2-2 0,22 0 0,-11 3 0,-1 6 0,-4 1 12,1-1-1,-1-1 1,5 2-12,-12-7 10,0 1 0,-1-1 1,1 0-1,0-1 1,0 1-1,2-1-10,56 6 31,-54-4-21,1-1 0,0 0 0,-1 0 0,1-1 0,0 0-1,-1-1 1,1 0 0,0-1 0,-1 0 0,1 0 0,-1-1-1,0 0 1,5-3-10,4-3 0,-15 4 0,-2 1 0,48-73 150,-48 73-65,-2-8-64,-5-5-21,-13-10 26,15 21-14,0 1 1,1-1-1,0 1 1,0-1-1,0 0 0,0 0 1,1 0-1,0-1 0,1 1 1,-1-3-13,0 3 12,0 0 1,0 1 0,-1 0-1,0-1 1,0 1 0,0 0-1,-3-3-12,-7-12 18,6 6-18,-1-1 0,0 2 0,-6 0 0,-6 2 0,0 1 0,4 5 0,1 3 0,0-6 0,-5-3 0,0 2 0,2 3 0,6 1 0,10 2 0,1 0 0,-1 0 0,1 0 0,0 0 0,0-1 0,0 1 0,0 0 0,1 0 0,-1-1 0,1 1 0,0 0 0,0-1 0,0 1 0,0 0 0,1-4 0,0 1 0,0 0 0,0 0 0,1 0 0,0 0 0,0 0 0,1 0 0,-1 1 0,2-2 0,24-34 0,1 1 0,11-8 0,-9 10 0,15-26 0,-12 24 0,-26 31 0,0 0 0,0-1 0,-1 1 0,0-2 0,0 1 0,-1-1 0,-1 0 0,0 0 0,0-1 0,-1 1 0,0-3 0,2-8 0,-2 6 0,1 0 0,0 0 0,1 0 0,1 0 0,0 1 0,2-1 0,-1 2 0,-1 0 0,0 0 0,-1-1 0,-1 0 0,0-1 0,-1 1 0,0-2 0,8-28 0,-7 25 0,15-44 0,-13 47 0,1-1 0,-2 0 0,-5 1 0,4-7 0,-1 18 0,0 3 0,0-9 0,1 1 0,-1-1 0,-1 0 0,1-5 0,-2 9 0,0 0 0,0 0 0,0 0 0,1 0 0,1 0 0,-1 0 0,1 1 0,1 0 0,-1-1 0,11-13 0,-12 15 0,1 1 0,0-1 0,1 1 0,-1 0 0,1 0 0,5-7 0,0-1 0,-1 1 0,0-1 0,-2-1 0,1 1 0,-1-2 0,-1 1 0,1-7 0,2 2 0,2-9 0,-1 3 0,1 0 0,2 1 0,9-15 0,49-75 0,36-53 0,-94 151 0,1 1 0,0 0 0,1 1 0,2-1 0,27-26 0,-23 20 0,2 1 0,0 1 0,20-12 0,-38 28-2,45-34-212,-47 34 176,0 1 1,-1-1-1,1 1 0,-1-1 0,0 0 0,0 0 0,0 0 0,0 0 0,0 0 0,-1 0 0,1 0 0,-1-1 1,0 1-1,1-3 38,-2 6-50,0 0 1,0-1 0,0 1-1,0 0 1,0 0 0,0 0 0,0 0-1,0-1 1,0 1 0,0 0-1,0 0 1,0 0 0,0 0-1,0-1 1,0 1 0,-1 0-1,1 0 1,0 0 0,0 0 0,0 0-1,0 0 1,0-1 0,0 1-1,0 0 1,-1 0 0,1 0-1,0 0 1,0 0 0,0 0 0,0 0-1,0 0 1,-1 0 0,1 0-1,0-1 1,0 1 0,0 0-1,0 0 1,-1 0 0,1 0 0,0 0-1,0 0 1,0 0 0,0 0-1,-1 0 1,1 1 49,-46-17-16554,25 9 15850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20: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351 328 6528,'0'8'141,"0"10"1053,1-17-380,0-10-19,14-134 6394,-15 133-6326,-3 8 31,-6 18 250,4-3-831,1 0 0,0 0 0,1 1 0,1 0 0,0 0 0,1 5-313,0 89 566,2-37-301,-13 113 138,1-32-166,3-49 174,2-24-1069,4-28-3297,2-49-1229,0-2-3221</inkml:trace>
  <inkml:trace contextRef="#ctx0" brushRef="#br0" timeOffset="662.925">416 52 5376,'-10'50'2069,"10"-50"-2022,-1 0-1,1 0 1,0 0 0,0 0-1,0 0 1,0-1 0,0 1-1,0 0 1,0 0-1,0 0 1,-1 0 0,1 0-1,0 0 1,0 0 0,0 0-1,0 0 1,0 0 0,0 0-1,0 0 1,0 0-1,-1 0 1,1 0 0,0 0-1,0 0 1,0 0 0,0 1-1,0-1 1,0 0 0,0 0-1,0 0 1,-1 0-1,1 0 1,0 0 0,0 0-1,0 0 1,0 0 0,0 0-1,0 0 1,0 0-1,0 1 1,0-1 0,0 0-1,0 0-46,-4-7 601,0 0 0,0 0 0,1-1 0,0 1 0,1-1 0,-1-2-601,0 0 1595,-2 12-559,-3 15-325,8-15-725,-10 23 291,-1 0 0,-1-1 0,-2 0 1,0-1-1,-1-1 0,-4 5-277,-24 26 454,-1-1-1,-3-3 0,-2-1 1,-35 26-454,89-87 106,35-44-30,20-18-76,22-30 52,-21 13-14,-19 29 74,20-22-112,-61 84 12,0 0 0,0-1 0,0 1 0,0 0 0,0 0-1,0 0 1,1 0 0,-1 0 0,0 0 0,1 0 0,-1 0 0,1 0 0,-1 1 0,1-1 0,0 0-12,-1 1 14,0 0 0,0 1 1,1-1-1,-1 0 0,0 0 0,0 1 0,0-1 0,0 1 0,0-1 1,0 1-1,0-1 0,0 1 0,0 0 0,0-1 0,0 1 0,0 0 1,0 0-1,0 0 0,-1-1 0,1 1 0,0 0 0,0 1-14,5 6 71,0 0 0,-1 1-1,0 0 1,0 0 0,-1 0-1,0 1 1,-1-1 0,0 2-71,6 23 568,3 27-568,-8-36 191,1-1 0,1 0 1,1 0-1,3 6-191,-7-24 2,8 20 147,1-1-1,3 2-148,-15-26-229,1 0 1,-1 0 0,1 0-1,0-1 1,-1 1 0,1 0-1,0 0 1,-1-1 0,1 1-1,0 0 1,0-1 0,0 1-1,0-1 1,0 1-1,-1-1 1,1 0 0,0 1-1,0-1 1,0 0 0,0 1-1,0-1 1,1 0 228,-1 0-523,11 4-11103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20:15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120 326 7040,'98'-228'4416,"-95"221"-3908,-1 0 0,0 0 1,0 0-1,-1 0 0,0 0 1,0-1-1,-1-2-508,-1-28 6511,6 130-5218,-4 1 0,-4-1-1293,1 6 955,7 75-955,2-105 133,-1-6 67,-2 0 0,-3 24-200,-3-48 157,0-17-538,1 0 1,1 0-1,1-1 1,1 5 380,-1-30-7350,3-7 3872,0 0 781,2-18-3148</inkml:trace>
  <inkml:trace contextRef="#ctx0" brushRef="#br0" timeOffset="534.648">28 748 7808,'9'2'2235,"-12"-11"-484,-19-14 2732,22 23-4417,0 0 0,0 0 0,-1-1 1,1 1-1,0 0 0,0 0 0,0 0 1,0-1-1,-1 1 0,1 0 0,0 0 0,0 0 1,-1 0-1,1-1 0,0 1 0,0 0 1,-1 0-1,1 0 0,0 0 0,0 0 0,-1 0 1,1 0-1,0 0 0,0 0 0,-1 0 0,1 0 1,0 0-1,0 0 0,-1 0 0,1 0 1,0 0-1,0 0 0,-1 0 0,1 0 0,0 0 1,0 0-1,-1 0 0,1 1 0,0-1 1,0 0-1,-1 0 0,1 0 0,0 0 0,0 1 1,0-1-1,-1 0 0,1 0-66,-1 18 1004,11 28-512,11 6-66,3-1 1,1-1 0,9 10-427,-9-20 234,1-1 1,8 7-235,-33-44 8,1 0 1,-1-1-1,0 1 0,1 0 0,0 0 1,-1-1-1,1 1 0,0-1 1,0 1-1,0-1 0,0 0 1,0 0-1,0 0 0,0 0 0,0 0 1,1 0-1,-1-1 0,0 1 1,1-1-1,-1 1 0,0-1 1,1 0-1,-1 0 0,0 0 0,1 0 1,-1-1-1,0 1 0,1 0 1,-1-1-1,0 0 0,0 1 0,0-1 1,1 0-1,-1 0 0,0-1 1,0 1-9,4-2 39,0 1 0,0-1 1,0-1-1,0 1 0,-1-1 0,1 0 1,-1-1-1,0 1 0,0-1 1,-1 0-1,0 0 0,1 0 1,-2-1-1,1 0 0,-1 1 0,1-1 1,-2 0-1,1-1 0,0 0-39,18-51 268,-2-2 0,-3 0 0,1-14-268,21-82-4110,-26 113-9863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27:1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74 346 7040,'3'11'682,"0"1"1,-1 1 0,-1-1-1,0 0 1,0 0 0,-1 2-683,-1 48 1274,2 1 1,4-1 0,9 43-1275,2 36 1040,-17-77 730,-18-146-765,-8-19-1005,9 40 141,2-1 1,4 0-1,0-12-141,8 32 21,-2-19 505,1-40-526,6 81 120,0 1 0,1-1 0,0 1 0,2 0 0,0 0 0,2 0 0,2-6-120,-7 21 13,4-9 53,0 1 1,1-1 0,0 1-1,1 0 1,8-10-67,-13 19 13,0 0 0,1 0 1,0 1-1,-1-1 0,1 1 0,0-1 0,0 1 0,0 0 0,0 1 0,1-1 1,-1 0-1,1 1 0,-1 0 0,1 0 0,-1 0 0,1 0 0,-1 0 1,1 1-1,0 0 0,-1-1 0,1 1 0,0 1 0,0-1 0,2 1-13,5 1 35,0 1-1,-1 0 1,0 1-1,1 0 1,-2 1-1,1 0 1,0 0-1,-1 1 0,0 1 1,0-1-1,-1 1 1,0 1-1,0-1 1,0 1-1,-1 1 1,-1 0-1,1 0 1,-1 0-1,-1 0 1,0 1-1,0 0 0,-1 0 1,0 0-1,-1 1 1,0-1-1,1 8-34,-2-1 96,0 1 0,-1-1 0,-1 1 0,0-1 0,-3 7-96,2-15 74,0 0 1,-1 0 0,0-1 0,-1 1-1,0-1 1,-1 1 0,1-1-1,-2 0 1,1-1 0,-1 1 0,-5 6-75,1-3 96,-1 0 0,-1-1 0,0 0 0,-10 8-96,16-15 17,0 1-1,-1-1 0,1 0 1,-1 0-1,1-1 0,-1 0 1,0 0-1,0 0 1,1 0-1,-1-1 0,-1 0 1,1-1-1,-1 1-16,6-1-1,-1 0 1,1 0-1,0-1 1,-1 1-1,1 0 1,-1-1-1,1 1 1,0 0-1,-1-1 1,1 0-1,0 1 1,-1-1-1,1 0 1,0 0-1,0 0 0,0 1 1,0-1-1,0 0 1,0-1-1,0 1 1,0 0 0,-1-2-323,0 0 0,0 0 0,1 0 1,0 0-1,-1 0 0,1 0 0,0-1 0,1 1 1,-1-2 322,-1-7-2493,1 0 1,1 0 0,0-1 0,1-10 2492,3-20-6293</inkml:trace>
  <inkml:trace contextRef="#ctx0" brushRef="#br0" timeOffset="431.45">1007 87 5376,'-11'8'2750,"-1"-1"-1,0-1 1,0 0 0,0 0-1,-13 3-2749,-30 14 1270,26-8-939,2 1 0,0 2 0,1 0 0,0 2 0,2 1 0,-1 2-331,11-9 90,0 1-1,1-1 0,1 2 1,1 0-1,0 0 0,1 1 1,0 1-1,2 0 1,0 0-1,-3 13-89,8-20 24,0-1-1,1 1 1,0 0-1,1-1 1,0 1 0,1 0-1,0 0 1,0 0 0,2 0-1,-1-1 1,1 1-1,1 0 1,0-1 0,0 0-1,1 1 1,0-1-1,1-1 1,0 1 0,1-1-1,0 0 1,0 0 0,1 0-1,0-1 1,0 0-1,1-1 1,0 0 0,1 0-1,6 4-23,5 3 41,1-2-1,0 0 1,1-2-1,0 0 1,1-1-1,0-1 1,0-2 0,1 0-1,0-1 1,16 0-41,-34-4-82,0-1 1,-1 0-1,1-1 1,-1 1-1,1-1 1,-1 0-1,1-1 1,1 0 81,24-13-3722,-3-4-9973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27:0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611 497 7552,'0'0'2453,"0"0"-106,0 0-747,0 0-171,0 0 85,0 0-42,0 0-234,0 0-86,0 0-406,-7-1-148,-147-34 938,117 28-1448,-35-7 356,-2 4-444,51 8 77,-1 0 0,1 2 0,0 1 0,0 1 0,-10 2-77,26-2 23,-1 0-1,1 1 1,0 0-1,0 0 1,0 1-1,0 0 1,0 0 0,1 0-1,0 1 1,0 0-1,0 0 1,1 1 0,-1-1-1,1 1 1,0 1-1,1-1 1,-4 7-23,7-9 5,0 0 1,0 0-1,1 1 0,-1-1 1,1 1-1,0-1 0,0 0 1,1 1-1,-1-1 0,1 1 1,0-1-1,0 0 0,0 0 1,1 1-1,0-1 0,-1 0 1,2 0-6,6 14 19,1-1 1,0 0-1,4 3-19,19 34 0,-1 2 0,-3 1 0,-3 2 0,12 39 0,-38-97 3,0 0 0,0-1 0,1 1 0,-1 0 0,0 0 0,0-1 0,1 1 0,-1 0 0,0 0 0,1-1 0,-1 1 0,0 0 0,1-1 0,-1 1 0,1-1 0,0 1 0,-1-1 0,1 1 0,-1-1 0,1 1 0,0-1 0,-1 1 0,1-1 0,0 0 0,-1 1 0,1-1 0,0 0 0,0 0 0,-1 0 0,1 1 0,0-1 0,0 0-3,1-1 14,0 0 0,0 0 1,0 0-1,0 0 0,0 0 0,0 0 0,-1-1 0,1 1 0,0-1 0,-1 0-14,9-5 19,5-5-19,0 1 0,1 1 0,0 0 0,0 1 0,1 1 0,1 0 0,5-1 0,-18 8 5,-1 0-1,0 1 0,1-1 1,-1 1-1,1-1 1,-1 1-1,1 1 0,-1-1 1,1 1-1,-1 0 1,1 0-1,-1 0 0,0 0 1,1 1-1,-1-1 1,0 1-1,0 1 0,0-1 1,0 0-1,-1 1 1,1 0-1,-1 0 0,1 0 1,-1 0-1,0 0 0,0 1 1,-1-1-1,1 1 1,1 2-5,7 13 25,-1 0 1,-1 0 0,0 1 0,-2 0-1,3 11-25,-10-30 0,6 17 3,-2-1-1,0 1 0,-1 0 1,-1 0-1,-1 0 0,0 0 1,-2 1-1,0-1 1,-2 9-3,2-22 22,-1 0 0,1 0 0,-1 0 1,0 1-1,-1-2 0,1 1 1,-1 0-1,0 0 0,0-1 0,-1 0 1,1 0-1,-1 0 0,0 0 1,0 0-1,-1-1 0,1 1 0,0-1 1,-1-1-1,-4 3-22,-4 2 57,0-1 1,0 0-1,-1-1 1,1 0-1,-1-2 1,-15 3-58,20-4-105,0 0 0,-1-1 1,1-1-1,-1 1 1,1-2-1,-1 1 1,1-1-1,-1-1 1,1 1-1,-7-4 105,15 5-207,0-1-1,0 1 0,0-1 0,0 1 1,0-1-1,0 0 0,0 0 1,1 1-1,-1-1 0,0 0 0,0 0 1,1 0-1,-2-1 208,2 1-567,-1 0 0,1-1-1,0 1 1,-1 0 0,1-1 0,0 1 0,0 0-1,0-1 1,0 1 0,0-1 0,0 1 0,0 0-1,0-1 1,0 1 0,1-2 567,9-20-8281,-3 11 5985,-6 11 2301,21-33 16</inkml:trace>
  <inkml:trace contextRef="#ctx0" brushRef="#br0" timeOffset="721.686">1027 1008 7936,'1'15'2203,"-1"1"0,0-1 0,-2 2-2203,-6 45 2247,5-42-1928,0-1 1,1 1-1,1 0 0,1 0 1,3 18-320,20 76 1578,-23-114-1553,0 0-1,0 0 1,0 0-1,0 0 1,0 0-1,0 0 1,0-1-1,0 1 1,0 0-1,0 0 1,1 0-1,-1 0 1,0 0-1,0 0 1,0 0-1,0 0 1,0 0-1,0 0 0,0 0 1,0 0-1,0 0 1,0 0-1,0 0 1,0 0-1,1 0 1,-1 0-1,0 0 1,0 0-1,0 0 1,0 0-1,0 0 1,0 0-1,0 0 1,0 0-1,0 0 1,0 0-1,0 0 1,1 0-1,-1 0 1,0 0-1,0 0 0,0 0 1,0 0-1,0 0 1,0 0-1,0 0 1,0 0-1,0 0 1,0 0-1,0 0 1,0 0-1,0 1 1,0-1-25,5-16 414,2-21-206,-6-2 219,-3-23-427,0 27 171,2-1-1,2-4-170,0 16 56,1-1-1,1 1 1,2 0-1,0 0 1,5-9-56,-10 30 21,0 0 0,0 0 1,1 1-1,-1-1 0,1 0 1,0 1-1,0-1 0,0 1 1,0-1-1,0 1 0,1 0 1,-1 0-1,1 0 0,-1 0 1,1 0-1,0 1 0,1-2-21,-3 3 5,-1 0 0,0 0 0,1 0 0,-1 0-1,1 0 1,-1 0 0,1 0 0,-1 0 0,0 0-1,1 0 1,-1 0 0,1 0 0,-1 0 0,1 0-1,-1 0 1,0 0 0,1 0 0,-1 1 0,1-1-1,-1 0 1,0 0 0,1 0 0,-1 1 0,0-1 0,1 0-1,-1 1 1,0-1 0,1 0 0,-1 1 0,0-1-1,0 0 1,1 1 0,-1-1 0,0 1-5,6 16 58,-5-13-45,12 50 146,1 24-159,-6-27 112,3 1 1,2-1-113,8 22 43,-19-64 26,-5-24-32,0-32-10,2-1 0,2 1-1,2-1 1,9-40-27,-11 80 3,1 1 0,0-1 0,0 1 0,0-1 0,3-3-3,-4 9 5,0 0 1,0 0-1,0 0 0,0 0 0,0 0 0,1 1 0,-1-1 0,0 0 0,1 1 0,-1-1 1,1 1-1,0 0 0,0-1 0,-1 1 0,1 0 0,0 0 0,0 0 0,0 1 1,0-1-1,0 0 0,0 1 0,1-1-5,-1 1 1,0 0 0,0 0 1,0 1-1,0-1 0,0 1 0,0-1 1,0 1-1,-1 0 0,1-1 0,0 1 0,0 0 1,-1 0-1,1 0 0,-1 1 0,1-1 1,-1 0-1,1 1 0,-1-1 0,1 2-1,25 32-3,-24-30 4,16 27 18,-2 2 0,-2 0 0,0 1 0,-3 1 0,1 5-19,16 44-4575,-28-83-822,-1-2-3669</inkml:trace>
  <inkml:trace contextRef="#ctx0" brushRef="#br0" timeOffset="1133.649">1836 820 9472,'-10'2'1257,"1"-1"1,0 0 0,-1-1 0,1 0-1,-1 0 1,-6-2-1258,4 1 652,0 0 0,0 1 0,1 0 0,-5 1-652,3 1 415,1 0-1,0 1 1,-1 0 0,-10 5-415,20-7 21,1 0 1,-1 0-1,1 0 1,0 0-1,0 0 1,-1 1 0,1-1-1,0 1 1,0-1-1,0 1 1,1 0-1,-1 0 1,0 0-1,1 0 1,-1 0-1,1 0 1,-1 1-1,1-1 1,0 0-1,0 1 1,0-1-1,1 1 1,-1-1-1,0 1 1,1-1-1,0 1 1,-1 0-22,1 1 9,1 0 1,-1 1-1,1-1 0,-1 1 1,1-1-1,1 0 0,-1 0 0,0 0 1,1 1-1,0-1 0,0-1 1,0 1-1,1 0 0,-1 0 1,1-1-1,0 0 0,0 1 0,0-1 1,0 0-1,0 0 0,1-1 1,2 3-10,9 3 16,0 0 0,0-1 0,1-1 0,-1 0 0,9 1-16,2 1-8,24 7 50,-28-10 12,-1 2 0,7 3-54,-24-8 25,1 1 0,-1 0 0,0 0 0,-1 0 0,1 0 0,0 0 1,-1 1-1,0 0 0,0 0 0,0-1 0,0 2 0,-1-1 0,1 0 1,-1 1-1,0-1 0,0 1 0,-1-1 0,0 1 0,1 0 0,-1 0 1,-1-1-1,1 5-25,1 7 174,-1 1 1,-1 0-1,-1 0 1,0-1-1,-1 1 1,-1 0-175,3-14 20,-1 0 0,1 0 0,-1 0 1,0 0-1,0 0 0,0 0 0,0-1 1,0 1-1,-1 0 0,0 0 1,1-1-1,-1 1 0,0-1 0,0 0 1,0 1-1,0-1 0,-1 0 0,1 0 1,-1 0-1,1-1 0,-1 1 0,0-1 1,1 1-1,-1-1 0,0 0 1,0 0-1,0 0 0,0 0 0,0-1 1,0 1-1,0-1 0,0 0 0,0 0 1,-1 0-1,1 0 0,0 0 0,0-1 1,0 1-1,0-1 0,-1 0-20,-6-3-154,1 0-1,0 0 1,-1-1 0,1 0-1,1-1 1,-1 0 0,1 0-1,0-1 1,0 0-1,1 0 1,-5-8 154,2 3-1745,1 0 1,0-1-1,-2-6 1745,-17-42-8577,6 2 3863</inkml:trace>
  <inkml:trace contextRef="#ctx0" brushRef="#br0" timeOffset="1875.508">2542 560 2688,'1'-2'896,"10"-59"3529,-9 23 3310,47 448-3679,-34-298-3654,-12-92-359,1-1-1,0-1 1,1 1 0,2 0-1,-1-1 1,2-1 0,0 1-1,2-1 1,-1 0 0,2-1-1,0 0 1,12 11-43,-21-24 5,1 1-1,0-1 1,0-1-1,1 1 1,-1 0-1,0-1 1,1 1-1,0-1 1,-1 0 0,1 0-1,0-1 1,0 1-1,0-1 1,0 0-1,1 0 1,-1 0-1,0-1 1,0 1 0,0-1-1,1 0 1,-1 0-1,0 0 1,0-1-1,1 0 1,-1 0 0,0 0-1,0 0 1,0 0-1,0-1 1,0 0-1,2-1-4,4-3 11,0 0-1,-1 0 1,1-1-1,-2 0 0,1 0 1,-1-1-1,0 0 1,-1-1-1,0 0 1,0 0-1,3-7-10,-4 6 15,-1 0-1,0-1 1,0 1 0,-1-1-1,-1 0 1,0 0 0,0-3-15,-1 8 5,-2 0-1,1 0 1,-1-1 0,0 1 0,0 0 0,-1 0 0,0 0 0,0-1-1,0 1 1,-1 0 0,0 0 0,0 1 0,0-1 0,-2-2-5,-2-3 29,0 1 0,-1 1 1,0-1-1,0 1 0,-1 0 1,-1 1-1,1 0 0,-4-2-29,7 6 15,0 0 0,0 1-1,0-1 1,-1 1 0,1 1-1,-1-1 1,0 1 0,0 0-1,0 0 1,0 0 0,0 1-1,0 0 1,-1 0 0,1 1-1,0 0 1,-4 0-15,-3 2-317,1 0 0,-1 1 0,-4 1 317,-18 10-9161,23-8 2271</inkml:trace>
  <inkml:trace contextRef="#ctx0" brushRef="#br0" timeOffset="2882.685">3207 846 7552,'-2'6'443,"1"1"0,-1-1 0,1 1-1,1 0 1,0-1 0,0 7-443,0-6 308,0-7-267,0 1-1,0-1 1,0 0-1,0 1 1,0-1-1,0 0 1,0 1-1,0-1 1,1 0-1,-1 1 1,0-1-1,0 0 1,0 0-1,0 1 1,1-1-1,-1 0 1,0 0-1,0 1 1,0-1-1,1 0 1,-1 0-1,0 0 1,1 1-1,-1-1 1,0 0 0,0 0-1,1 0 1,-1 0-1,0 0 1,1 0-1,-1 0 1,0 0-1,1 0 1,-1 0-1,0 0 1,1 0-1,-1 0 1,0 0-1,0 0 1,1 0-1,-1 0 1,0 0-1,1 0 1,-1 0-1,0 0 1,1 0-1,-1-1 1,0 1 0,0 0-1,1 0 1,-1 0-41,13-7 728,-8 2-469,-1 0 1,1 0 0,-1-1 0,-1 1 0,1-1-1,-1 0 1,0 0 0,0 0 0,-1 0 0,1-3-260,-1 5 169,-1-1 0,0 0 1,0 1-1,0-1 1,0 0-1,-1 0 1,0 1-1,0-1 1,0 0-1,-1 0 1,1 1-1,-1-1 1,-1 0-1,0-3-169,2 7 37,-1 0-1,1 0 1,-1 0-1,1 0 1,-1 0-1,1 0 1,-1 0 0,0 0-1,1 1 1,-1-1-1,0 0 1,0 0-1,0 1 1,1-1 0,-1 0-1,0 1 1,0-1-1,0 1 1,0-1-1,0 1 1,0 0 0,0-1-1,0 1 1,0 0-1,-1-1-36,-1 1 54,1 1 0,0-1 0,-1 0 0,1 1 0,0-1 0,0 1 0,0 0 0,-1 0 0,1-1 0,0 1 1,0 1-1,-1 0-54,-4 2 109,0 1-1,1 1 1,-1-1 0,1 1 0,0 0 0,1 1 0,-2 2-109,0 1 75,0 1 1,1 0-1,1 0 0,0 0 0,0 1 0,1 0 0,1 0 0,0 0 0,1 0 0,0 1 0,1-1 0,0 1 0,1-1 1,0 1-1,1-1 0,1 8-75,0-11 27,0 1 0,0-1 0,1 1 0,0-1 0,0 0 0,1 0 0,0-1 1,1 1-1,0-1 0,0 0 0,1 0 0,0 0 0,1-1 0,-1 0 0,1 0 0,1-1 1,-1 0-1,1 0 0,0 0 0,0-1 0,7 2-27,-2 0 23,1-1 1,0-1-1,0-1 0,1 0 0,-1 0 1,5-1-24,-13-2 10,1-1 0,-1 0-1,1 0 1,-1 0 0,1-1 0,-1 1 0,1-2 0,-1 1 0,0-1 0,0 0 0,0 0 0,0 0 0,0-1 0,0 0 0,0-1 0,0 1-10,4-6 13,0 1 0,-1-1 1,0-1-1,0 1 0,-1-2 0,0 1 1,-1-1-1,1-2-13,16-30 61,10-24-61,-26 49 46,-4 10-35,16-33 110,10-34-121,-25 59 6,0 0 1,-1 0-1,-1-1 1,-1 1-1,0-1 1,-1-11-7,-7-74 42,-4-1 1,-4 2 0,-6-3-43,17 82 34,1 11-10,0-1-1,-1 1 0,0 0 1,-1 0-24,4 10 4,0 0 0,-1 0 0,1 0 0,-1 1 0,1-1 0,-1 0 1,1 0-1,-1 1 0,0-1 0,1 0 0,-1 1 0,0-1 0,1 1 0,-1-1 1,0 1-1,0-1 0,0 1 0,1-1 0,-1 1 0,0 0 0,0-1 0,0 1 1,0 0-1,0 0 0,0 0 0,0 0 0,0 0 0,1 0 0,-1 0 0,0 0 1,0 0-1,0 0 0,0 0 0,0 0 0,0 1 0,0-1 0,0 0 0,0 1-4,-2 0 10,0 1 0,0-1 0,0 1 0,0 0 0,1 0 0,-1 0 0,0 0 0,1 0 0,0 1 0,-2 0-10,0 5 10,0-1 0,0 1 1,1 0-1,0 0 0,0 0 1,1 0-1,0 1 0,0-1 1,1 0-1,-1 9-10,0-2 3,-2 26 14,2 0 0,1 0 0,2 0 0,2 0 0,2 0 0,5 19-17,15 52 133,28 72-133,-43-153 28,0 0 1,3-1-1,0-1 1,2 0-1,1-1 1,17 22-29,-43-85 234,0 3-1482,2-1 0,2 1 0,1-2 0,2 1 0,0 0 0,3-1 1,1 1-1,4-26 1248,-9 24-768,2 37 640,-28 26 21,27-25 320,3-3 470,0 0 277,0 0 362,8 0-523,0 0 0,1-1 0,-1-1 0,0 1-1,4-2-798,-3 0 157,1-1 0,-1 1-1,0-2 1,1 0-157,33-23-2881,-2-4-3646,-30 23 4061,25-19-2568</inkml:trace>
  <inkml:trace contextRef="#ctx0" brushRef="#br0" timeOffset="3845.36">4091 696 12032,'-2'-1'206,"1"0"1,-1-1 0,0 1-1,1 0 1,-1 0-1,0 0 1,0 0 0,1 1-1,-1-1 1,0 0 0,0 1-1,0-1 1,0 1-1,0 0 1,0-1 0,0 1-1,0 0 1,0 0 0,0 1-1,0-1 1,0 0 0,0 1-1,0-1 1,0 1-1,0-1 1,0 1 0,1 0-1,-1 0 1,0 0 0,0 0-1,0 1-206,-8 5 76,0 0-1,0 0 1,1 2-1,-8 8-75,11-11 268,-2 3-101,1 0-1,0 0 0,0 0 1,1 1-1,0 0 1,1 0-1,0 1 0,0-1 1,1 1-1,1 0 0,0 1 1,-1 6-167,3-10 37,-1 1 0,2-1-1,-1 0 1,1 1 0,0-1 0,1 1 0,0-1 0,0 1 0,1-1 0,0 0 0,0 0 0,1 0 0,0 0 0,1 0 0,-1 0-1,2-1 1,1 4-37,-3-8 14,1 1 0,0-1 0,-1 1 0,1-1 0,1 0 0,-1-1 1,0 1-1,1-1 0,-1 0 0,1 0 0,-1 0 0,1 0 0,0-1 0,0 0 0,0 0 0,0 0 0,0-1 0,0 0 0,2 0-14,9 0 49,0 0 0,-1-2 0,1 0 0,-1 0 0,13-5-49,-21 5 19,1-1 0,-1 1-1,0-2 1,0 1 0,-1-1-1,1 0 1,-1 0-1,1-1 1,2-3-19,-6 6 10,0-1 0,0 0-1,-1 0 1,1 1 0,-1-2 0,0 1-1,0 0 1,0 0 0,0-1 0,-1 1-1,1-1 1,-1 1 0,0-1 0,0 0-1,0 1 1,0-1 0,-1 0-1,0 0 1,0 0 0,0-1-10,-11-127 149,11 126-145,-1 3 7,1-1 1,0 1-1,-1-1 1,0 1-1,0-1 1,0 1-1,0 0 1,0-1-1,-2-1-11,3 4 1,0 1-1,0 0 1,0 0-1,0-1 1,0 1 0,0 0-1,-1-1 1,1 1 0,0 0-1,0 0 1,0-1 0,0 1-1,-1 0 1,1 0-1,0-1 1,0 1 0,-1 0-1,1 0 1,0 0 0,0-1-1,-1 1 1,1 0-1,0 0 1,-1 0 0,1 0-1,0 0 1,0 0 0,-1 0-1,1 0 1,0 0-1,-1 0 1,1-1 0,0 2-1,-1-1 1,1 0 0,0 0-1,-1 0 1,1 0-1,0 0 1,0 0 0,-1 0-1,1 0 1,0 0 0,-1 0-1,1 1 1,0-1-1,0 0 1,-1 0 0,1 0-1,0 1 1,0-1 0,-1 0-1,1 0 1,0 1-1,0-1 1,0 0 0,0 0-1,-1 1 1,1-1 0,0 0-1,0 1 1,0-1-1,0 0 1,0 1 0,0-1-1,0 0 1,0 0 0,0 1-1,-1 1 6,1 1 0,0-1 0,0 0 0,0 1-1,1-1 1,-1 0 0,0 1 0,1-1 0,0 0 0,-1 0 0,1 1 0,0-1 0,0 0 0,0 0 0,0 0 0,1 0-6,3 10 11,3 6-11,1 0 0,1-1 0,1 0 0,0-1 0,1 0 0,27 42 0,8 10 22,-42-90 84,-2 3-106,-2 1 0,0-1 0,-1 1 0,-1-1 0,-1 1 0,-1-4 0,-4-20 0,-3 1 0,-3-8 0,9 35 0,6 4 0,10 6 0,-8 4 0,0 1 0,0 1 0,-1-1 0,1 0 0,0 1 0,-1 0 0,1 0 0,-1 0 0,1 0 0,-1 1 0,0-1 0,2 3 0,27 16 0,-25-18 5,-1-1 0,1 0 0,0 0 0,0-1 0,-1 0 0,1 0 0,0 0 0,0-1 0,0 0 0,0-1-1,0 1 1,0-1 0,6-2-5,-8 2 4,0-1 0,0 0 0,0 0-1,0 0 1,0-1 0,-1 1 0,1-1-1,-1 0 1,0 0 0,1-1 0,-2 0-1,1 1 1,0-1 0,-1 0 0,1-1 0,-1 1-1,2-5-3,-2 4 10,0 0 1,-1-1-1,1 0 0,-1 1 0,0-1 0,-1 0 0,0 0 0,0 0 0,0 0 1,0-2-11,-1 4 8,-1 0 0,1 0 1,-1 0-1,0 1 0,1-1 1,-2 0-1,1 1 0,0-1 1,-1 1-1,0-1 0,0 1 1,0 0-1,0-1 0,0 1 1,-1 0-1,-1-2-8,2 4 1,1 0-1,0 0 1,0-1 0,0 1-1,-1 0 1,1 0 0,-1 0-1,1 1 1,-1-1 0,1 0-1,-1 0 1,1 1 0,-1-1-1,0 1 1,1 0 0,-1-1 0,0 1-1,0 0 1,1 0 0,-1 0-1,0 0 1,1 0 0,-1 0-1,0 1 1,1-1 0,-1 1-1,0-1 1,1 1 0,-1-1-1,1 1 1,-1 0 0,1 0-1,-1 0 1,-1 1-1,0 1 0,-1 0 0,0 0 0,1 0 0,0 1-1,-1 0 1,1-1 0,1 1 0,-1 1 0,1-1 0,-1 0-1,1 0 1,0 3 0,-4 8 24,1 0-1,1 1 1,1 0 0,0 0-1,1 0 1,0 0-1,2 0 1,0 0 0,1 6-24,0-9 48,2 0 1,-1 0-1,2 0 1,0 0 0,0 0-1,1-1 1,0 0-1,1 0 1,1-1-1,0 1 1,5 5-49,-6-9 20,1 0 1,-1 0-1,2-1 1,-1 0-1,1 0 1,-1 0-1,2-1 1,-1-1-1,1 1 1,6 2-21,-7-5-15,-1 0 1,1-1 0,0 0 0,-1 0 0,1-1 0,0 0 0,0 0 0,0-1 0,0 0 0,0 0-1,0-1 1,0 0 0,7-2 14,0-1-1019,1 0-1,0-1 0,-1-1 0,0-1 1,3-2 1019,30-16-12949</inkml:trace>
  <inkml:trace contextRef="#ctx0" brushRef="#br0" timeOffset="5059.719">5702 560 10240,'-11'3'804,"-11"2"723,1 0-1,0 2 1,-4 2-1527,18-6 150,0 0 1,0 1 0,0 0-1,1 1 1,0-1 0,-1 1-1,1 0 1,1 1-1,-1-1 1,-3 6-151,0 0 144,1 1 0,0 0 0,1 0 0,1 0 0,0 1 0,0 0 0,1 0 0,-3 13-144,6-18 33,1 0 0,0-1-1,0 1 1,1 0-1,0-1 1,0 1 0,1 0-1,0 0 1,0-1-1,1 1 1,0-1 0,0 1-1,1-1 1,0 0 0,0 0-1,0 0 1,2 1-33,-3-4 11,1 0 0,0 0 0,0 0 0,0-1 0,0 1 0,1-1 0,0 0 0,-1 0 0,1 0 0,0-1 0,0 1 1,1-1-1,-1 0 0,0 0 0,1 0 0,-1-1 0,1 1 0,0-1 0,-1 0 0,2 0-11,0-1 11,0 0 0,0 0 0,0 0-1,0 0 1,0-1 0,0 0 0,0-1 0,0 1 0,0-1 0,0 0-1,0 0 1,-1-1 0,1 0 0,-1 0 0,1-1-11,-1 1 11,0-1 0,-1 0 0,1 0 0,-1-1 0,0 1 0,0-1 0,-1 0 0,1 0 1,-1 0-1,0 0 0,-1-1 0,1 1 0,-1-1 0,0 0 0,0 1 0,-1-1 0,0 0 0,0 0 0,0 0 1,-1 0-1,0-3-11,0-16 65,-2 0 0,0 0-1,-2 0 1,-5-16-65,3 8 105,43 91 172,-1-7 102,-3 1 0,-2 2-1,-3 1 1,1 8-379,6 14 299,-35-77-292,1 1 1,-1-1 0,1 1 0,-1-1-1,1 1 1,-1-1 0,1 0 0,-1 1-1,1-1 1,-1 1 0,1-1 0,-1 0-1,1 0 1,-1 1 0,1-1 0,0 0 0,-1 0-1,1 0 1,-1 1 0,1-1 0,0 0-1,-1 0 1,1 0 0,0 0 0,-1 0-1,1 0 1,0-1 0,-1 1 0,1 0-1,0 0-7,-1 0 2,1-1 6,1 1-1,-1-1 0,0 0 1,1 0-1,-1 0 0,0 0 0,1 0 1,-1 0-1,0 0 0,0 0 1,0-1-1,0 1 0,0 0 1,0-1-1,0 1 0,0 0 0,-1-1 1,1 1-1,-1-1 0,1 1 1,-1-2-8,10-35 65,-10 35-49,5-29 48,-2 0 0,-1-1 0,-2 1 0,-1 0 0,-1 0 0,-7-29-64,7 49 37,0 1-1,1-1 1,0 0-1,1 1 1,0-1-1,1 0 1,1-6-37,-2 18 0,0 0 1,0-1-1,0 1 1,0 0-1,0-1 1,1 1-1,-1 0 1,0 0-1,0-1 1,0 1-1,1 0 1,-1-1-1,0 1 1,0 0-1,1 0 0,-1-1 1,0 1-1,0 0 1,1 0-1,-1 0 1,0 0-1,1-1 1,-1 1-1,0 0 1,1 0-1,-1 0 1,0 0-1,1 0 1,-1 0-1,0 0 0,1 0 1,-1 0-1,0 0 1,1 0-1,-1 0 1,0 0-1,1 0 1,-1 0-1,0 0 1,1 0-1,-1 0 1,0 1-1,1-1 1,-1 0-1,0 0 1,1 0-1,-1 1 0,0-1 1,0 0-1,1 0 1,-1 1-1,0-1 1,0 0-1,1 0 1,-1 1-1,0-1 1,0 0-1,17 19-6,-17-19 6,17 26 81,0 1-1,-2 0 1,-1 2-1,-1 0 1,-1 0-1,5 24-80,-1-4-871,3-2 1,3 3 870,-22-50-284,0 1 0,1-1 0,-1 0 0,0 1 0,0-1 0,0 1 0,1-1 0,-1 0 0,0 1 0,0-1 0,1 0 0,-1 1 0,0-1 0,1 0 0,-1 1 0,0-1 0,1 0 0,-1 0 0,1 1 0,-1-1 0,0 0 0,1 0 0,-1 0 0,1 0 0,-1 1 0,0-1 0,1 0 0,-1 0 0,1 0 0,-1 0 0,1 0 0,-1 0 0,1 0 0,-1 0 0,0-1 0,1 1 0,-1 0 0,1 0 0,-1 0 0,1 0 0,-1 0 1,0-1-1,1 1 0,-1 0 0,0 0 0,1-1 0,-1 1 0,0 0 0,1-1 0,-1 1 0,0 0 0,1-1 284,0 0-572,11-8-1902</inkml:trace>
  <inkml:trace contextRef="#ctx0" brushRef="#br0" timeOffset="5502.476">6533 1 11648,'12'33'2257,"2"-1"-1,7 10-2256,-6-14 757,-2 0 0,-2 0-1,0 2-756,-2 7 348,-1 1 0,-1-1 0,-2 1-1,-2 14-347,-1 156 974,-3-114-672,1-85-259,-1 0 0,0 0 0,0 1 1,-1-1-1,0 0 0,-1-1 0,0 1 0,0 0 0,-1-1 0,0 0 0,0 0 1,-4 5-44,5-9 16,0 0 0,0 0 1,0 0-1,-1 0 1,1-1-1,-1 0 1,0 1-1,0-2 1,0 1-1,-1 0 1,1-1-1,0 0 0,-1 1 1,0-2-1,1 1 1,-1-1-1,0 1 1,0-2-1,0 1 1,0 0-1,0-1 1,0 0-1,-3 0-16,-9-3 31,0-1 0,1 0-1,-1-1 1,1-1 0,0-1 0,0 0 0,1-1 0,0-1-1,-7-5-30,19 12 0,1 1 0,0 0 0,0-1 0,0 0 0,0 1 0,0-1 0,0 0 0,0 0 0,0 0 0,1 0 0,-1-1 0,1 1 0,0 0 0,-1 0 0,1-1 0,0 1 0,1-1 0,-1 1 0,0-1 0,1 0 0,-1 1 0,1-1 0,0 1 0,0-1 0,0 0 0,0 1 0,0-1 0,1 0 0,-1 1 0,1-1 0,-1 1 0,2-3 0,-1 2 0,1 0 0,0 0 0,0 0 0,0 0 0,0 0 0,0 0 0,1 0 0,-1 1 0,1-1 0,0 1 0,-1 0 0,1-1 0,0 1 0,1 1 0,-1-1 0,0 0 0,0 1 0,1 0 0,-1-1 0,1 2 0,-1-1 0,1 0 0,2 0 0,3 1 0,0 0 0,0 1 0,0 0 0,0 0 0,-1 1 0,1 0 0,-1 1 0,1 0 0,-1 0 0,0 1 0,0 0 0,7 4 0,5 5 0,-1 0 0,-1 1 0,0 0 0,5 7 0,2 6 97,13 16-97,-24-25-681,2 0 1,0-1-1,1-1 0,0 0 1,4 1 680,5 1-13077</inkml:trace>
  <inkml:trace contextRef="#ctx0" brushRef="#br0" timeOffset="6490.675">7663 708 8448,'0'0'-11,"-1"1"240,1 0 1,-1 0 0,0 0 0,0-1 0,0 1-1,1 0 1,-1 0 0,0-1 0,0 1 0,0-1-1,0 1 1,0-1 0,0 1 0,0-1-1,-1 0 1,1 0 0,0 1 0,0-1 0,0 0-1,0 0 1,0 0 0,0 0 0,-1 0 0,1 0-230,-1-1 1600,-1 1-257,-13-2-1078,0 2-1,0 0 0,0 0 1,0 2-1,0 0 0,0 1 1,0 0-1,0 2 0,1 0 0,0 0 1,0 1-1,0 1 0,1 1 1,0 0-1,0 1 0,1 0 0,0 1 1,0 2-265,9-9 21,1 0 0,-1 1 1,1-1-1,0 1 0,0 0 1,1 0-1,-1 0 0,1 0 1,0 1-1,0-1 0,1 1 1,-1-1-1,1 1 0,0 0 1,0-1-1,0 1 0,1 0 1,-1 0-1,1-1 0,1 1 1,-1 0-1,1 0 0,-1-1 1,1 1-1,1 0 0,-1-1 1,1 1-1,-1-1 0,1 1 1,1-1-1,-1 0 0,1 0 1,-1 0-1,1 0 0,0 0 1,0-1-1,1 1 0,-1-1 1,1 0-1,0 0-21,9 7 26,0-2 0,1 1 1,0-2-1,12 5-26,-20-9 12,0-1 1,1 1 0,-1-2-1,1 1 1,0-1-1,-1 0 1,1 0 0,0-1-1,0 0 1,-1 0-1,1 0 1,5-2-13,0-2 2,0 0 0,0 0 0,-1-1 0,0-1 0,0 0 0,0 0 0,-1-1-1,0 0 1,0-1 0,-1 0 0,5-6-2,-12 12 5,0-1 0,0 1 1,0-1-1,-1 0 0,1 0 0,-1 0 0,0 0 0,0 0 0,0 0 0,0 0 0,0 0 0,-1 0 0,1 0 0,-1-1 0,0 0-5,-2-52 128,0 37-97,-2-29 97,-1 27-102,0 21-29,5 0 2,1-1 0,-1 6 1,0 1 0,0-1 0,0 0 0,1 1 0,0-1 0,0 0 0,1 3 0,-1 0 0,9 35 6,0-1-1,3 1 0,2-2 1,10 21-6,-23-59 9,-1 1 1,1-1-1,0 0 1,0 0-1,0 0 1,0 0 0,1 0-1,-1 0 1,1 0-1,0-1 1,0 1-10,-1-2 0,-1-1 0,0 1 0,0-1 0,1 1 0,-1-1 0,0 1 0,1-1 0,-1 0 0,1 1 0,-1-1 0,0 0 0,1 0 0,-1 0 0,1 0 1,-1-1-1,0 1 0,1 0 0,-1 0 0,0-1 0,1 1 0,-1-1 0,0 0 0,1 1 0,-1-1 0,0 0 0,0 1 0,0-1 0,0 0 0,0 0 0,1 0 0,7-7 0,0-1 0,0 0 0,-1 0 0,0-1 0,-1 0 0,2-3 0,38-71 0,-32 54 0,-1-1 0,-1-1 0,-2 0 0,-2 0 0,0-1 0,-2-1 0,-2 1 0,-1-1 0,-2 0 0,-1 0 0,-1 0 0,-2 0 0,-6-30 0,-1 18 0,-1 0 0,-14-35 0,16 57 0,-2 1 0,0 0 0,-1 1 0,-2 1 0,0-1 0,-2 0 0,11 17 16,1 1-1,-1 0 0,0-1 0,0 1 0,-1 0 1,1 1-1,-3-2-15,7 5 0,-1 0 1,1-1 0,0 1-1,0 0 1,-1 0-1,1 0 1,0 0-1,-1 0 1,1 0-1,0-1 1,-1 1-1,1 0 1,0 0-1,0 0 1,-1 0-1,1 0 1,0 0-1,-1 0 1,1 0-1,0 1 1,-1-1 0,1 0-1,0 0 1,0 0-1,-1 0 1,1 0-1,0 0 1,-1 1-1,1-1 1,0 0-1,0 0 1,-1 0-1,1 1 1,0-1-1,0 0 1,0 0-1,-1 1 0,-5 15 4,3 24-7,3-37 4,-1 73 112,4 0 0,4-1 0,4 11-113,46 225 262,-48-268-244,-5-21-61,36 152 358,-32-147-412,1-1 0,1 0 0,1 0 0,2-1 0,3 5 97,-16-29-100,1-1 1,-1 1 0,0-1-1,0 0 1,0 1 0,0-1 0,1 1-1,-1-1 1,0 1 0,1-1-1,-1 0 1,0 1 0,1-1-1,-1 1 1,0-1 0,1 0 0,-1 0-1,0 1 1,1-1 0,-1 0-1,1 0 1,-1 1 0,1-1-1,-1 0 1,1 0 0,-1 0 0,1 0-1,-1 0 1,1 1 0,-1-1-1,1 0 1,-1 0 0,1 0-1,-1-1 1,1 1 0,-1 0 0,1 0 99,11-19-3622,-5 3 689,-1-1-1,-1 0 1,-1-1 0,2-10 2933,3-25-1728</inkml:trace>
  <inkml:trace contextRef="#ctx0" brushRef="#br0" timeOffset="6818.723">8170 64 11136,'-2'48'978,"0"-25"3185,16-12-2521,-9-1-1424,-1 1-1,0-1 1,0 1-1,0 6-217,6 17 304,22 57 350,1 3 100,3 26-754,-12-35 20,9 39 215,-29-102-2091,0 1 1,-2-1-1,0 1 0,-1 12 1856,-2-8-5120,1-3 619</inkml:trace>
  <inkml:trace contextRef="#ctx0" brushRef="#br0" timeOffset="7240.521">7953 582 7296,'10'13'177,"-7"-10"22,0 0 0,-1 0 0,1 0 0,-1 0 1,0 1-1,0-1 0,0 0 0,0 1 0,-1 0 0,1-1 1,-1 1-1,0 0 0,0 0 0,0 2-199,-1-5 113,0-1-1,0 1 1,0 0-1,0-1 1,0 1 0,1-1-1,-1 1 1,0-1-1,0 1 1,1-1-1,-1 0 1,0 1 0,1-1-1,-1 1 1,1-1-1,-1 1 1,0-1 0,1 0-1,-1 1 1,1-1-1,-1 0 1,1 0 0,-1 1-1,1-1 1,-1 0-1,1 0 1,-1 0-1,1 0 1,-1 1 0,1-1-1,0 0 1,-1 0-1,1 0 1,-1 0 0,1 0-1,-1 0-112,24-2 1174,-22 2-876,77-13 3321,30-10-3619,-73 13 178,0-1 0,-1-2 0,0-1 0,2-4-178,9-4 220,-30 16-145,0-2 0,0 0 0,-1 0 1,0-2-1,-1 0 0,0 0 0,2-4-75,-13 11 20,0-1 0,-1 1-1,1-1 1,-1 0 0,0 0-1,0-1 1,0 1-1,-1 0 1,1-1 0,-1 1-1,0-1 1,0 1-20,0 1 13,-1 1-1,0-1 1,1 1-1,-1-1 1,0 1-1,0-1 1,0 1 0,0-1-1,-1 1 1,1-1-1,-1 1 1,1-1-1,-1 1 1,0 0-1,0-1 1,0 1 0,0 0-1,-1 0 1,1 0-1,-1 0 1,1 0-1,-1-1-12,0 2 8,0 0-1,0 0 1,1 1-1,-1-1 1,0 0-1,0 1 1,0 0-1,0-1 1,1 1-1,-1 0 0,0 0 1,0 0-1,0 0 1,0 0-1,0 0 1,0 1-1,0-1 1,0 0-1,1 1 1,-1 0-1,0-1 1,0 1-1,1 0 1,-1 0-1,0 0 0,1 0 1,-2 1-8,-3 2 11,1 0 0,-1 0-1,1 1 1,0-1 0,0 1 0,1 0 0,-2 1-11,2 1 12,1 0 0,-1 0 0,1 0 0,0 1 0,0-1 0,1 1 0,0-1 0,0 1 1,1 0-1,0 0 0,1-1 0,-1 1 0,2 0 0,-1 0 0,1 0 0,0 2-12,4 15 37,0-1 0,1 0 0,1-1 0,7 13-37,-6-15 27,1 0 0,0-1 0,2-1 0,1 1 0,0-2-1,1 0 1,8 7-27,-14-16 15,1-1-1,0-1 1,1 1-1,0-2 1,0 1-1,0-1 1,1 0-1,0-1 1,0 0-1,1-1 0,-1 0 1,1-1-1,0 0 1,0 0-1,10 0-14,-18-2 9,0-1-1,0 0 0,1 1 0,-1-1 0,0 0 1,0-1-1,0 1 0,1-1 0,-1 1 1,0-1-1,0 0 0,0 0 0,0 0 1,0-1-1,0 1 0,-1-1 0,1 1 1,0-1-1,-1 0 0,1 0 0,-1 0 0,1-1 1,-1 1-1,0 0 0,0-1 0,0 0 1,-1 1-1,1-1 0,-1 0 0,1 0 1,-1 0-1,0 0 0,0 0 0,0 0 1,0 0-9,2-12 58,-1-1 1,0 1-1,-1-1 1,0 1 0,-1-1-1,-2-9-58,1-9 12,2 0 1,1-1-1,2 1 0,1 0 0,1 0 0,3 1 1,2-5-13,-8 29-93,0 0 0,1 0 1,1 0-1,0-2 93,24-28-4009,-17 28 661,0-1 1,1 2-1,1-1 1,11-6 3347,19-11-1771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7:27:1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322 199 7296,'-12'-2'633,"0"0"0,-1 1-1,1 1 1,0 0 0,-1 0 0,1 1 0,0 1 0,-1 0 0,1 0-1,0 2 1,1-1 0,-1 2 0,1-1 0,-1 1 0,-5 5-633,8-5 195,0 1 1,0 0-1,1 1 1,0-1 0,0 2-1,1-1 1,0 1-1,0 0 1,1 1-1,0 0 1,0 0-196,2-3 47,1 1 0,0-1 0,1 1-1,0 0 1,0 0 0,0 0 0,1 0 0,0 0 0,0 0 0,1 0 0,0 0 0,0 1-1,0-1 1,1 0 0,0 0 0,2 4-47,-1-2 23,1 0 0,1 0 0,-1 0 0,2 0 0,-1 0 0,1-1 0,0 0 0,1 0 0,0 0 0,0-1 0,0 0 0,1 0 0,1-1 0,-1 0-1,1 0 1,0 0 0,6 3-23,17 6 70,0 0 0,1-2-1,0-1 1,15 2-70,-1 1 142,20 10-142,-60-23 3,-1 1 1,0-1-1,0 1 1,0 0-1,-1 1 1,1-1-1,-1 1 1,0 0-1,0 0 1,0 0-1,0 1 1,-1-1-1,1 1 1,-1 0-1,0 0 1,-1 0-1,1 0 1,0 4-4,-1-2 50,0 0 1,-1 0-1,0 0 0,0 1 1,-1-1-1,0 0 0,0 0 1,-1 1-1,0-1 1,0 0-1,-1 0 0,1 0 1,-3 5-51,0-2 100,0 0 1,0-1-1,-1 1 1,-1-1-1,1 0 0,-2 0 1,1 0-1,-1-1 1,-5 4-101,7-6 67,-1-1 1,0 1-1,-1-2 1,1 1-1,-1-1 1,0 0-1,0 0 1,0-1-1,-1 1 1,1-2-1,-1 1 1,-4 0-68,-5-1 41,0-1 0,1-1 0,-1 0 0,0-1 0,1-1 0,-1-1 0,1 0 0,0-1 0,0-1 0,0 0 0,0-1 0,1-1 0,-11-6-41,21 10-164,-1 0 1,1-1-1,0 0 1,0 0-1,0 0 1,0 0-1,1-1 1,0 0-1,0 0 1,0 0-1,0 0 1,0-3 163,-1-1-1357,1 0 1,0 0 0,1-1 0,0 1 0,1-1-1,0 0 1,-1-4 1356,-3-26-7146</inkml:trace>
  <inkml:trace contextRef="#ctx0" brushRef="#br0" timeOffset="546.915">711 658 9856,'5'21'1110,"0"0"1,-1 0 0,0 4-1111,0 5 764,12 84 1358,-5 0 1,-3 102-2123,-7-205 338,2-14-168,2-15-60,-5 9-59,0 0 0,0 0-1,-1 0 1,0 0-1,-1 0 1,1 0 0,-2 1-1,1-1 1,-1 1 0,-2-4-51,-6-22 27,-1-18 58,2-1 0,2-1 1,2-22-86,5 38 133,2-1 1,5-21-134,-3 22 74,-2 26-47,0 1 0,1 0 0,0 0 0,1-1 0,1 2 0,-1-1 0,2 0 0,-1 1 0,1-1 0,1 1 0,0 1 0,0-1 0,1 1 0,0 0 0,7-6-27,-13 14 8,0 0-1,1 0 0,-1 0 0,0 0 1,1 0-1,-1 0 0,0 1 0,1-1 0,-1 0 1,1 1-1,-1-1 0,1 1 0,0-1 1,-1 1-1,1 0 0,-1 0 0,1 0 1,0 0-1,-1 0 0,1 0 0,0 0 0,-1 0 1,1 0-1,1 1-7,0 1 15,0-1-1,0 1 1,-1 0-1,1-1 1,0 1 0,-1 1-1,1-1 1,-1 0 0,0 0-1,1 1 1,-1 0 0,0 0-15,5 8 58,0 0 0,-1 0 0,0 1 0,-1 0 0,4 12-58,0 12 219,-1 0 0,-2 0-1,-1 1 1,-1 19-219,-4-49 50,0-1 0,0 1 0,0-1 0,-1 1 1,0 0-1,0-1 0,0 0 0,-1 1 0,0-1 0,-1 2-50,1-4 28,0 0 0,-1 0-1,1-1 1,-1 1 0,0-1 0,0 1-1,0-1 1,0 0 0,0 0 0,-1 0-1,1-1 1,-1 1 0,0-1 0,0 0-1,-3 2-27,0-1 42,0 0 0,0-1 0,1 0-1,-2 0 1,1 0 0,-4 0-42,9-2-35,0 0 0,0 0 0,0 0 0,0 0 1,1 0-1,-1 0 0,0-1 0,0 1 0,0 0 0,0-1 0,1 0 1,-1 1-1,0-1 0,1 0 0,-1 0 0,0 0 0,1 0 0,-1 0 1,1 0-1,0 0 0,-1-1 0,1 1 0,0 0 0,0-1 1,-1 1-1,1-1 0,0 1 0,0-1 35,-1-5-1083,-1 0 0,1 0-1,1 0 1,-1 0 0,1 0 0,0 0-1,1-1 1,-1 1 0,2-4 1083,-1-33-7445</inkml:trace>
  <inkml:trace contextRef="#ctx0" brushRef="#br0" timeOffset="875.655">1127 426 10624,'-10'12'0,"-6"9"384,22 11 128,14 5 256,-8 3 128,1 3 128,-3 0 0,-2 5-640,0-9 0,-2-2 0,-4-9-1,2-6-127,0-6 0,-2-7-3967,-2-9-1,0 0-2304</inkml:trace>
  <inkml:trace contextRef="#ctx0" brushRef="#br0" timeOffset="1206.498">1076 215 12672,'0'0'256,"4"12"0,1 5-256,-1-3 128,-2-2-9728</inkml:trace>
  <inkml:trace contextRef="#ctx0" brushRef="#br0" timeOffset="1207.498">1417 0 7424,'-4'12'0,"-6"8"2304,14 11 128,2 9-512,0 9 0,4 14-1025,-4 2 129,-2 2-512,1-2 0,1 4-384,-2-14 128,0-2-128,-2-11 0,4-9-128,0-1 128,4-3-1024,0-3 128,0 0-12159</inkml:trace>
  <inkml:trace contextRef="#ctx0" brushRef="#br0" timeOffset="1534.552">1559 577 7552,'0'0'0,"2"28"1536,2-16 0,2 2-384,9-2 128,11-3-896,-4 3 128,3 4-128,-3 2 0,-4 1-384,2 3 128,-3 0-6656,-1-5 0,0 3 7296</inkml:trace>
  <inkml:trace contextRef="#ctx0" brushRef="#br0" timeOffset="1878.38">1512 550 10624,'0'0'0,"23"24"1536,-9-32 128,2-14-768,0-4 0,1-1-640,5-5 0,4-1-256,-5 7 128,3 2-11904</inkml:trace>
  <inkml:trace contextRef="#ctx0" brushRef="#br0" timeOffset="2206.435">2021 601 12288,'-20'-4'194,"16"1"231,25-2 680,14-2-376,-25 3-628,0-1-1,-1 1 1,0-2 0,0 0-1,0 0 1,0 0 0,-1-1-1,0 0 1,-1-1 0,3-3-101,-5 6 38,-1 0 1,0 0 0,0-1-1,0 1 1,-1-1 0,0 0-1,0 0 1,0 0 0,-1 0-1,0-1 1,0 1 0,0-1-1,-1 1 1,0-1 0,-1 0-1,1 1 1,-1-3-39,0 7 13,-1 0 0,1 0 0,0 0 0,-1 0 0,1 0 1,-1 0-1,0 0 0,0 0 0,1 0 0,-1 0 0,-1 0 0,1 1 1,0-1-1,0 0 0,-1 1 0,1-1 0,0 1 0,-1-1 0,0 1 0,0-1-13,-1 1 41,0-1-1,0 1 0,0 0 1,0 0-1,0 0 0,0 0 1,-1 0-1,1 1 0,0-1 1,0 1-1,-1 0 0,1 0-40,-8 1 113,0 0 0,0 1 0,0 0-1,0 1 1,1 0 0,0 0 0,-1 2-113,3-2 83,0 1 1,0 1-1,0-1 1,0 2-1,1-1 1,0 1-1,0 0 1,1 0-1,0 1 1,0-1-1,0 2 1,1-1-1,0 1 0,0-1 1,1 1-1,0 0 1,0 1-1,1-1 1,0 1-1,0 0 1,1-1-1,0 1 1,1 2-84,-1 1 119,0-1 1,1 0-1,1 0 1,0 1 0,0-1-1,1 0 1,1 0-1,0 0 1,0 0 0,1 0-1,1 0 1,-1 0-1,2-1 1,-1 0 0,2 1-1,-1-2 1,5 7-120,-1-5 62,0-1 0,0 1 0,1-2 0,0 1 0,1-1 0,0-1 0,0 0 0,1-1 0,0 0 0,0 0 0,1-1 0,0-1 0,0 0 0,2-1-62,-10-2-17,1-1 0,0 1 0,0-1 0,-1-1 0,1 1 0,0-1 0,0 0 0,0-1 0,0 1 0,0-1 0,-1 0 0,1 0 0,3-2 17,5-3-1295,1 0-1,-1-1 0,0-1 1,4-3 1295,-13 7-677,36-20-10373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22:00:26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0 311 1536,'3'-3'17,"0"0"120,0 0 1,0 0-1,-1 0 1,1 0-1,-1-1 1,0 0-1,0 1 1,0-1-1,-1 0 0,1 0 1,-1 0-1,0 0 1,0 0-1,0-1-137,3 0 406,0 2-382,0 0-1,1 1 1,-1-1 0,1 1 0,-1 0 0,1 0 0,0 0 0,0 1 0,5-1-24,54-9 438,-59 11-366,16-1 461,0 1 0,1 1 1,-1 0-1,0 2 0,0 1 0,0 0 0,13 6-533,4-1 1153,26 3-1153,-49-11 99,0-1 0,-1 0 0,1-1 0,0 0 0,3-2-99,34-3 209,-4 2 11,-1-3 1,0-1-1,37-12-220,-79 19 16,1 0 0,-1 1 0,1 0 0,-1 0-1,1 0 1,-1 1 0,1 0 0,-1 0 0,0 0-1,1 1 1,1 1-16,35 6 147,-40-9-130,1 0 0,0 0-1,-1 0 1,1 0 0,0-1-1,-1 1 1,1-1 0,-1 0 0,1 1-1,-1-1 1,1 0 0,-1 0-1,0-1 1,2 0-17,-2 1 107,-2 1 21,-11 0 24,10 0-147,0 0 0,0 0 0,0 0 0,0 0 0,0 0 1,-1 0-1,1 0 0,0 0 0,0 1 0,0-1 0,0 0 1,0 1-1,0-1 0,0 1 0,0-1 0,-1 2-5,-3 1 11,-35 17 76,38-19-83,-1 0-1,0 0 1,1-1 0,-1 1-1,0-1 1,0 1 0,0-1-1,0 0 1,1 0 0,-1 0 0,0-1-1,0 1 1,0-1 0,-2 0-4,-36-18 28,36 16-21,-1-1 0,0 1 0,1 1 0,-1-1 1,-1 1-1,1 0 0,0 0 0,-1 1 0,1 0 0,0 0 0,-1 0 0,1 1 1,-1 0-1,-5 1-7,-45 12 26,0 2 1,2 3-1,-9 5-26,9-3 27,46-16-2,-1 0 1,1 1-1,0 0 0,0 0 0,-3 4-25,-16 9 24,44-27-24,0 0 0,0 1 0,0 1 0,1 1 0,0 0 0,1 1 0,-1 1 0,1 1 0,1 0 0,66-8 85,1-4-85,20-3 43,-91 17-43,0-1 0,0-1 0,0 0 0,-1-1 0,1-1 0,-1 0 0,0-1 0,9-6 0,-6 3 10,-11 6 0,-1 0 0,0 0 0,0 0 0,0 0 0,0-1 0,-1 0 0,2-1-10,-6 4 2,1 1 0,-1-1-1,1 0 1,-1 0 0,1 1 0,-1-1-1,1 0 1,-1 0 0,0 0 0,0 0-1,1 1 1,-1-1 0,0 0 0,0 0-1,0 0 1,0 0 0,0 0 0,0 0-1,0 0-1,-1-1 1,1 1 0,-1-1 0,1 1 0,-1-1 0,0 1 0,0 0 0,0-1 0,0 1 0,0 0 0,0 0 0,0 0 0,0 0 0,-1 0 0,1 0 0,0 0-1,-4-3 4,0 1 0,0 0-1,-1 0 1,1 1 0,-1-1 0,1 1 0,-1 1 0,0-1 0,0 1 0,0 0 0,0 0-4,-14-1 35,-1 1-1,-11 1-34,-7 0 16,-181 3 112,210-3-128,0 1 0,0 0 0,0 1 0,0 0 0,1 1 0,-1 0 0,1 0 0,0 1 0,0 0 0,0 0 0,0 1 0,1 1 0,-1-1 0,2 1 0,-5 4 0,10-8 0,-12 9 0,1 1 0,1 0 0,-11 14 0,20-22 0,0 0 0,0 0 0,1 0 0,-1 1 0,1-1 0,0 1 0,1-1 0,-1 1 0,1-1 0,0 1 0,0 0 0,0 0 0,1 0 0,-1-1 0,1 1 0,1 3 0,0 5 0,1-1 0,1 0 0,0 1 0,0-1 0,1-1 0,1 1 0,0-1 0,0 1 0,6 6 0,-7-12 0,0-1 0,0 0 0,0 1 0,1-1 0,0-1 0,0 1 0,0-1 0,0 0 0,1 0 0,-1 0 0,1-1 0,0 0 0,0 0 0,1-1 0,-1 1 0,1-1 0,-1-1 0,1 1 0,0-1 0,9 1 3,0-2 0,0 0 1,1 0-1,-1-2 1,0 0-1,0 0 0,0-2 1,0 0-1,-1-1 1,1 0-1,4-4-3,-7 4 5,-1-1 1,1-1-1,-1 0 0,-1-1 1,0 0-1,0-1 0,0 0 1,-1-1-1,0 0 0,-1 0 1,0-1-1,-1 0 0,2-5-5,-6 9 6,-1 0 1,0 0-1,0-1 0,-1 1 0,0-1 0,0 1 1,-1-1-1,0 0 0,0 0 0,-1 0 0,0 0 1,0 0-1,-1 1 0,0-1 0,0 0 0,-1 0 0,0 1 1,-1-1-1,1 1 0,-1-1 0,-1 1 0,1 0 1,-1 0-1,-1 1 0,-1-4-6,1 3 5,-1 0 1,1 1-1,-1-1 0,-1 1 1,1 1-1,-1-1 0,0 1 1,0 0-1,0 0 0,-1 1 1,1 0-1,-1 1 0,0-1 1,0 1-1,-1 1 0,1 0 1,-1 0-1,1 1 0,-1-1 1,1 2-1,-1-1 0,0 2 1,-2-1-6,-2 2 0,-1 1 0,1 0 0,0 1 0,0 0 0,0 1 0,1 0 0,-1 1 0,1 1 0,1 0 0,-1 0 0,1 1 0,0 1 0,1 0 0,-7 7 0,13-11 0,1 1 0,0-1 0,0 0 0,0 1 0,1 0 0,0-1 0,0 1 0,0 0 0,1 0 0,0 0 0,0 1 0,0-1 0,1 0 0,0 0 0,0 0 0,1 1 0,0 2 0,0 1 0,1-1 0,0 1 0,0-1 0,1 0 0,1 0 0,-1 0 0,2 0 0,-1 0 0,1-1 0,4 5 0,-6-9 0,0 0 0,0 0 0,1 0 0,0-1 0,0 1 0,0-1 0,0 0 0,0-1 0,1 1 0,-1-1 0,1 0 0,-1 0 0,1 0 0,0 0 0,0-1 0,0 0 0,0 0 0,0 0 0,0-1 0,2 0 0,1 0 0,1 0 0,-1-1 0,1-1 0,-1 1 0,0-1 0,0-1 0,1 0 0,-2 0 0,1 0 0,0-1 0,2-1 0,8-6 0,-1-1 0,0-1 0,-1 0 0,0-1 0,-1 0 0,-1-1 0,0-1 0,-1 0 0,0-1 0,9-19 0,-20 33 1,0-1 1,0 0 0,0 1 0,0-1 0,-1 0 0,0 0 0,0 0 0,0 0-1,0-1 1,-1 1 0,1 0 0,-1 0 0,0 0 0,0-1 0,-1 1-1,1 0 1,-1 0 0,0 0 0,0 0 0,-2-4-2,0 2 5,0 0 1,0 1-1,-1-1 0,0 1 1,0 0-1,0 0 0,-1 0 1,0 1-1,0-1 0,0 1 1,0 0-1,-1 1 0,-1-2-5,-5-1 4,-1-1 0,0 1 0,-1 1-1,1 1 1,-1 0 0,0 0 0,-12-1-4,2 2-1,0 1-1,0 1 1,0 1 0,-8 1 1,17 1 0,0 1 0,0 0 0,1 0 0,0 2 0,-1 0 0,2 0 0,-1 2 0,1-1 0,-1 2 0,2 0 0,-1 0 0,1 1 0,-8 8 0,13-10 0,-1 0 0,1 0 0,1 1 0,-1-1 0,1 2 0,1-1 0,-1 0 0,2 1 0,-1 0 0,1 0 0,0 1 0,1-1 0,0 1 0,1 0 0,0-1 0,0 1 0,1 0 0,0 0 0,1 0 0,1 7 0,0-11-4,0 0 1,1 0 0,-1 0 0,1-1 0,1 1-1,-1 0 1,1-1 0,0 1 0,0-1 0,1 0-1,0 0 1,0 0 0,0-1 0,0 1 0,1-1-1,-1 0 1,1 0 0,0-1 0,0 0 0,3 2 3,9 4-13,1 0 0,1-1 0,-1 0 0,1-2 1,14 3 12,12 1 0,0-2 0,1-2 0,-1-3 0,16-1 0,-47-2 0,-1 0 0,1-1 0,-1-1 0,1 0 0,-1-1 0,0-1 0,2 0 0,10-6 0,1-1 0,22-13 0,-41 20 12,0-1 1,0 0-1,0 0 1,-1-1-1,0 1 1,0-1 0,-1-1-1,1 1 1,-1-1-1,-1 0 1,1 0 0,-1 0-1,0-1 1,-1 1-1,0-1 1,0 0-1,-1 0 1,0 0 0,0-1-1,0 1 1,-1 0-1,-1-1 1,0 1 0,0 0-1,0-1 1,-1 1-1,0 0 1,-1-1-1,0 1 1,0 0 0,-1 0-1,0 0 1,0 1-1,-1-1 1,0 1-1,0-1 1,-1 1 0,0 1-1,0-2-12,-7-3 5,0 0 0,-1 0 0,0 1 0,0 1 0,-1 0 0,0 1 1,-1 0-1,0 1 0,0 1 0,0 0 0,-1 1 0,0 1 0,0 1 0,0 0 0,0 1 0,-1 0 0,1 1 0,-4 2-5,-13 0 7,1 1 1,0 2-1,0 1 0,1 2 1,-1 1-1,2 2 0,-1 0 1,-27 15-8,44-18 0,1 1 0,0 0 0,0 1 0,0 0 0,1 1 0,1 0 0,0 1 0,0 0 0,1 1 0,0 0 0,1 1 0,-4 9 0,8-14 0,0 0 0,1 0 0,1 1 0,-1-1 0,1 1 0,1 0 0,0 0 0,0 0 0,0 0 0,2 0 0,-1 0 0,1 1 0,0-1 0,1 0 0,0 0 0,0 0 0,1 1 0,0-2 0,1 1 0,0 0 0,4 7 0,-3-7 0,0-1 0,1 0 0,1 0 0,0-1 0,0 1 0,0-1 0,1 0 0,-1-1 0,2 0 0,-1 0 0,7 3 0,-3-2 0,1-1 0,0 0 0,0-1 0,1 0 0,-1-1 0,1-1 0,11 2 0,14-1 0,-1-1 0,0-2 0,0-1 0,1-2 0,16-5 0,-23 4 0,0-2 0,0-1 0,-1-2 0,0-1 0,-1-1 0,20-10 0,-44 18 2,-1-1 0,0 1 0,0-1 0,-1 0 0,1 1 0,0-2 0,-1 1 0,0 0 0,0-1 0,0 1 0,0-1 0,0 0 0,-1 0 0,0 0 0,0 0 0,0-1 0,0 1 0,0-1 0,-1 1 0,0-1 0,0 1 0,0-1 0,-1 0 0,0 1 0,1-1 0,-2 0 0,1 1 0,0-1 0,-2-2-2,0-6 9,-1 0 0,0 1 0,-1-1 1,-1 1-1,0 0 0,-1 0 0,0 0 0,-1 1 0,0 0 0,-1-1-9,-4-4 14,-2-5 5,-2 1-1,0 0 1,-2 1-1,0 0 1,-9-6-19,21 21 0,1 1 0,-1-1 0,0 1 0,0 0 0,0 1 0,0-1 0,0 1 0,0 0 0,-1 1 0,1-1 0,-1 1 0,0 1 0,1-1 0,-1 1 0,1 0 0,-1 1 0,0 0 0,1 0 0,-6 1 0,1 1 0,0 1 0,1 0 0,-1 0 0,1 1 0,-1 1 0,1 0 0,1 0 0,-1 1 0,1 0 0,1 0 0,-1 2 0,5-5 0,0 0 0,0 1 0,1-1 0,0 1 0,0 0 0,0 0 0,1 0 0,-1 0 0,1 1 0,1-1 0,-1 1 0,1-1 0,0 1 0,0 0 0,0-1 0,1 1 0,0 0 0,0-1 0,0 1 0,1 0 0,0 0 0,0-1 0,0 1 0,1-1 0,0 1 0,0-1 0,0 0 0,3 4 0,-2-3 0,0 0 0,0-1 0,1 1 0,-1 0 0,1-1 0,1 0 0,-1 0 0,1 0 0,0-1 0,0 1 0,0-1 0,1 0 0,0-1 0,-1 1 0,1-1 0,0 0 0,1-1 0,-1 0 0,0 1 0,1-2 0,-1 1 0,1-1 0,0 0 0,0-1 0,2 0-320,0 0 0,0-1 0,0-1 0,0 1 0,-1-1 0,1-1 0,0 0 0,-1 0 0,0-1 0,3-1 320,17-9-7296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22:00:3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4362 7680,'0'0'768,"0"0"64,0 0 256,0 0 42,0 0-84,4-5-22,12-18 1,-1-1 0,-1 0 0,1-4-1025,34-57 914,77-110 238,24-31 232,-13 23-742,-67 92-482,5 3 0,5 3 0,5 3 0,88-81-160,-85 94 64,-4-3 0,20-34-64,223-259 278,-190 248-95,11-11-25,-83 81 0,-2 3-3985,-35 32-8866</inkml:trace>
  <inkml:trace contextRef="#ctx0" brushRef="#br0" timeOffset="1362.226">2724 665 6528,'1'1'46,"0"1"-1,0-1 1,0 1 0,0-1 0,0 1 0,-1-1-1,1 1 1,-1 0 0,1-1 0,-1 1 0,0 0 0,0 0-1,1-1 1,-1 1 0,0 0 0,-1-1 0,1 1-1,0 1-45,-10 35 736,1-9-248,5 10-37,1 0 1,2 1 0,2-1-1,1 0 1,2 2-452,1 16 835,-3 53-835,-6-54 299,1-27 74,2 0 1,1 0-1,1 1 0,3 14-373,-4-43 36,0 0 0,0 0 0,0 0 1,0 0-1,1 0 0,-1 0 0,0 0 0,1 0 0,-1-1 1,1 1-1,-1 0 0,1 0 0,-1 0 0,1 0 0,0 0 1,-1-1-1,1 1 0,0 0-36,0-1 20,-1 0 0,0 1 0,1-1 0,-1 0 0,1 0-1,-1 0 1,1 0 0,-1 0 0,1 0 0,-1 0 0,1 0 0,-1 0 0,1 0 0,-1-1 0,1 1 0,-1 0 0,0 0 0,1 0-1,-1-1 1,1 1 0,-1 0 0,0 0 0,1-1 0,-1 1 0,1 0 0,-1-1-20,2-1 45,1-1 0,-1 1 1,0-1-1,0 1 0,-1-1 0,1 0 1,0 0-1,-1 0 0,0 0 0,1-2-45,2-10 85,-1 0 0,-1 0-1,0 0 1,-1 0 0,-1 0-1,-1-15-84,-4-22 237,-6-18-237,7 44 66,-86-462 403,86 470-464,1 1-1,0-1 1,2 0 0,0 0-1,1-14-4,1 25 0,-1 0 0,2 0 0,-1 0 0,1 0 0,0 0 0,0 0 0,1 0-1,0 1 1,0-1 0,0 1 0,1 0 0,0 0 0,0 0 0,1 0 0,4-4 0,-2 3 0,0 1 0,1 0 0,0 0 0,0 1 0,0-1 0,1 2 0,0-1 0,0 2 0,0-1 0,0 1 0,0 0 0,10-1 0,-11 3 0,-1 0 0,1 1 0,-1 0 0,1 0 0,-1 1 0,0-1 0,1 2 0,-1-1 0,0 1 0,0 0 0,0 1 0,0 0 0,0 0 0,-1 0 0,1 1 0,-1 0 0,5 3 0,1 3 6,-1 1 0,0 0 0,0 0 1,-1 1-1,0 1 0,-1 0 0,-1 0 1,0 0-1,-1 1 0,0 0 1,-1 1-1,-1-1 0,0 1 0,-1 0 1,-1 1-1,0-1 0,0 7-6,-3-14 24,1 0-1,-1 1 1,-1-1 0,0 0-1,0 0 1,0 1-1,-1-1 1,0 0 0,-1 0-1,0-1 1,0 1 0,0 0-1,-1-1 1,-1 0-1,1 0 1,-1 0 0,0 0-1,0-1 1,-4 3-24,-1 1 73,-1 0 1,0-1 0,0 0-1,-1-1 1,0 0 0,0-1-1,-1 0 1,0-1 0,0-1-1,-1 0 1,0 0-74,11-4 15,1 0 1,-1 0-1,0-1 0,0 1 1,0-1-1,0 1 1,0-1-1,0 0 0,0 0 1,0 0-1,0-1 1,0 1-1,0-1 0,0 1 1,1-1-1,-1 0 1,0 0-1,-2-1-15,5 2 0,0-1 1,0 1 0,0 0-1,-1 0 1,1 0 0,0-1 0,0 1 0,-1 0-1,1 0 1,0-1 0,0 1 0,0 0 0,-1-1-1,1 1 1,0 0 0,0 0 0,0-1 0,0 1-1,0 0 1,0-1 0,0 1 0,-1 0 0,1-1-1,0 1 1,0 0 0,0-1 0,0 1-1,1-1 0,0 0 3,0-1 0,1 0 0,-1 1 0,1 0-1,0-1 1,-1 1 0,1 0 0,0 0-1,0 0 1,0 0 0,0 0 0,0 0 0,0 1-1,0-1 1,0 1 0,0-1 0,0 1 0,0 0-1,0 0 1,0 0 0,1 0 0,-1 0-1,1 0-2,9 0 16,-1 1 0,1 0 0,0 1 0,1 0-16,10 5 0,0 0 0,0 2 0,0 0 0,-1 2 0,19 11 0,25 20 0,9 11 0,-47-34 0,-13-9 22,-1 1-1,0 1 0,0 0 0,-2 0 0,7 8-21,-16-17 5,-1 1 0,1-1 0,-1 1 0,0-1 0,0 1 0,0-1 0,0 1 0,-1 0 0,1 0 0,-1 0 0,0 0 0,0 0 0,-1 0 0,1 0 0,-1 0 0,0 1 0,0-1-1,0 0 1,-1 0 0,1 0 0,-1 0 0,0 0 0,0 0 0,-1 0 0,1 0 0,-2 1-5,-5 10 20,-1-1 0,0-1 0,-1 0-1,-1 0 1,0-1 0,-1 0 0,0-1 0,0-1-1,-1 0 1,-1 0 0,0-1 0,0-1 0,-1 0-1,-2-1-19,10-4-12,0-1-1,0 0 0,0 0 0,-1-1 1,1 0-1,-1 0 0,1-1 1,-1 0-1,1 0 0,-1-1 0,1 0 1,-1 0-1,1-1 0,0 0 0,-1 0 1,1-1-1,0 1 0,-6-5 13,2 1-103,1-1 0,-1-1 0,1 0 0,0 0 0,1 0 1,0-2-1,0 1 0,1-1 0,1 0 0,-5-7 103,-15-31-3157,1 2-6379</inkml:trace>
  <inkml:trace contextRef="#ctx0" brushRef="#br0" timeOffset="1728.188">3647 854 12544,'5'13'0,"4"3"384,-6 14 0,-6 12 0,3 6 128,-4 11-384,2-12 0,-1-6 0,3-4 128,3-8-128,3-3 128,3 3-384,-1-10 128,0 1-10880</inkml:trace>
  <inkml:trace contextRef="#ctx0" brushRef="#br0" timeOffset="2077.052">3485 567 6528,'18'13'0,"12"8"640,-12-12 0,-9-7-256,-9-2 128,0 0-128,0 0 128,0 0-384,0 0 0,0 0-7168</inkml:trace>
  <inkml:trace contextRef="#ctx0" brushRef="#br0" timeOffset="2405.098">4108 844 11136,'-9'-1'183,"1"2"1,0-1 0,0 1 0,0 0-1,0 0 1,0 1 0,0 0-1,0 1 1,0 0 0,1 0 0,-1 1-1,1-1 1,0 2 0,0-1 0,1 1-1,-1 0 1,1 0 0,0 1 0,0 0-1,-4 5-183,3-3 53,0 1-1,0 0 0,1 0 0,0 0 1,0 1-1,1 0 0,0 0 0,1 1 1,0-1-1,1 1 0,0 0 0,1 0 1,0 0-1,1 0 0,0 2-52,1-4 37,0 1 0,1-1 0,1 1 0,0-1-1,0 1 1,0-1 0,2 0 0,-1 0 0,1 0 0,0 0-1,1-1 1,0 0 0,0 0 0,1 0 0,0 0 0,6 6-37,-3-6 35,-1-1 0,1 1 0,1-1 0,0-1 0,0 0 0,0 0 0,1-1 0,-1 0 0,1-1 0,0 0 0,1-1 0,-1 0 0,10 1-35,-4-2 56,0 0-1,0-1 0,1-1 0,-1-1 0,0 0 0,0-2 0,11-2-55,-22 4 24,0-1 1,0 0 0,-1 0 0,1-1-1,0 0 1,-1 0 0,0 0 0,0 0-1,0-1 1,3-3-25,-5 5 22,0-1 0,-1 0-1,0 0 1,0 0 0,0-1 0,0 1-1,0 0 1,0-1 0,-1 0 0,0 1 0,0-1-1,0 1 1,0-1 0,0 0 0,-1 0-1,0 0 1,1-3-22,-2-5 32,-1 0-1,1 0 1,-2 0-1,0 1 1,0-1 0,-1 1-1,0 0 1,-1 0-1,0 0 1,-5-7-32,-6-7-13,-1 0 0,-1 0 0,-14-12 13,12 15-1887,-2 1-1,-4-2 1888,-11-11-5803,8 8 1174</inkml:trace>
  <inkml:trace contextRef="#ctx0" brushRef="#br0" timeOffset="2842.498">4489 1237 7552,'9'-3'744,"1"-1"0,-1 0 0,0 0 0,0-1 0,0-1 0,0 1 0,-1-1 0,6-6-744,9-11 466,-2-1 0,-1-2 0,0 1 1,-2-2-1,-1-1 0,-2 0 0,4-10-466,-12 21 71,-2 0-1,1 0 0,-2 0 0,0-1 0,-1 1 1,-1-1-1,-1 0 0,0 0 0,-2 0 0,0 0 1,0 0-1,-2 1 0,-1-3-70,-5-21 65,-2 0 0,-1 1 1,-3 0-1,-18-35-65,28 64 18,0 1 0,-1 0 0,0 0 0,-1 1-1,0-1 1,-1 1 0,0 1 0,0 0 0,-5-4-18,10 10 3,0-1-1,0 1 0,0 0 1,0 0-1,-1 1 1,1-1-1,-1 0 1,1 1-1,-1 0 1,1 0-1,-1 0 0,0 0 1,0 1-1,1-1 1,-1 1-1,0 0 1,0 0-1,1 1 1,-1-1-1,0 1 0,0-1 1,1 1-1,-1 0 1,1 1-1,-1-1 1,1 1-1,-1-1 1,1 1-1,0 0 0,-1 1-2,-4 4 0,-1 0 0,1 1-1,1 0 1,-1 0-1,1 1 1,1-1-1,0 2 1,0-1-1,1 1 1,0 0 0,1 0-1,-4 10 1,1 3 27,0 0-1,2 1 1,0 0 0,2 0-1,-1 13-26,4 38 171,3 1 0,4-1-1,12 53-170,-10-72 224,11 32-224,-14-67 58,0-1 0,2 0-1,1 0 1,0-1-1,9 14-57,-13-26 37,0 0-1,0 0 0,0-1 1,1 1-1,0-1 1,0 0-1,1-1 0,0 0 1,0 0-1,0 0 0,0-1 1,1 0-1,0-1 0,0 1 1,0-1-1,0-1 1,0 0-1,1 0-36,5 0-206,1 0-1,0-1 1,-1-1 0,1 0 0,0-1-1,-1-1 1,1 0 0,-1-1 0,1-1-1,-1 0 207,42-15-3626,1 0-5803</inkml:trace>
  <inkml:trace contextRef="#ctx0" brushRef="#br0" timeOffset="3233.031">5054 888 4224,'2'0'208,"-1"-1"0,1 1 1,-1-1-1,1 1 0,-1-1 0,0 0 1,1 0-1,-1 1 0,0-1 0,0 0 1,1 0-1,-1 0 0,0 0 0,0 0 1,0-1-1,0 1 0,-1 0 0,1 0 1,0-1-1,0 1 0,0-2-208,-1 3 42,0 0 1,0 0-1,0 0 1,0-1-1,0 1 0,0 0 1,0-1-1,0 1 0,0 0 1,0 0-1,0-1 1,0 1-1,0 0 0,0 0 1,-1 0-1,1-1 0,0 1 1,0 0-1,0 0 1,0-1-1,0 1 0,-1 0 1,1 0-1,0 0 0,0-1 1,0 1-1,0 0 0,-1 0 1,1 0-1,0 0 1,0 0-1,-1-1 0,1 1 1,0 0-1,0 0 0,0 0 1,-1 0-1,1 0 1,0 0-1,0 0 0,-1 0-42,-8-2 418,6 3-290,-1-1 0,0 1 0,1 0 0,-1 0 0,1 0 0,-1 0 0,1 1 0,-1-1 0,1 1 0,0 0 0,0 0 0,-3 2-128,-3 3 242,1 0-1,0 0 1,-7 9-242,6-4 116,0-1 0,0 1 0,2 0 0,-1 1 0,2-1 0,0 2-1,0-1 1,1 1 0,1-1 0,0 1 0,1 1 0,0-1 0,1 4-116,1-9 51,0 0 0,1 0-1,1 0 1,-1 0 0,2 0 0,-1-1-1,1 1 1,0 0 0,1-1 0,0 1-1,0-1 1,1 0 0,0 0 0,0 0-1,1-1 1,0 1 0,0-1 0,1 0 0,0-1-1,0 1 1,1-1 0,1 1-51,3 0 68,-1-1 0,1 0-1,0 0 1,1-1 0,-1-1 0,1 1 0,0-2 0,0 0 0,0-1-1,1 0 1,-1 0 0,0-1 0,1-1 0,-1 0 0,1-1-1,5-1-67,-7 1 56,0-1-1,1 0 1,-1 0-1,0-2 0,0 1 1,0-1-1,-1-1 0,1 1 1,-1-2-1,0 0 0,-1 0 1,1-1-1,-1 0 0,-1 0 1,1-1-1,-1 0 0,6-8-55,-11 10 24,0 1-1,0-1 0,0 0 1,-1 0-1,0 0 0,0 0 0,0-1 1,-1 1-1,0-1 0,0 1 0,-1 0 1,0-1-1,0 1 0,0-1 1,-1 1-1,0-1 0,0 1 0,-1 0 1,1-1-1,-2 1 0,1 0 0,-3-6-23,-3-3 48,0 0 0,0 1 0,-1-1 0,-1 2 0,-1-1 0,0 1 0,0 1 0,-4-2-48,3 3-941,-1 1-1,0 1 0,-1 0 0,0 1 0,-1 0 0,1 1 0,-1 1 0,-1 0 0,1 1 0,-1 1 0,0 0 0,0 1 0,-7 1 942,-11-4-2986</inkml:trace>
  <inkml:trace contextRef="#ctx0" brushRef="#br0" timeOffset="3998.473">5767 1032 7296,'-4'-5'269,"-1"1"0,1-1 0,0 0 0,0 0 0,1 0 0,0 0 0,-1-1 0,2 0 0,-1 1 0,1-1 0,-1-4-269,0 3 275,0 0 1,-1-1-1,1 1 0,-1 0 0,-1 1 0,1-1 0,-2-1-275,3 6 83,0-1-1,0 1 1,0 0 0,0 0-1,0 0 1,-1 0 0,1 1-1,-1-1 1,1 1 0,-1 0 0,0 0-1,0 0 1,1 0 0,-1 1-1,0-1 1,0 1 0,0 0-1,1 1 1,-1-1 0,0 0-1,0 1 1,-3 1-83,-8 2 93,0 0 0,0 2-1,1-1 1,-1 2 0,1 0-93,-2 1 86,1 0 0,0 2 0,0 0 0,0 0 0,1 1 0,1 1 0,-2 3-86,11-11 27,1-1 0,0 2-1,0-1 1,0 0 0,0 1 0,1-1 0,0 1-1,0 0 1,0 0 0,0 0 0,1 0 0,-1 2-27,2-3 21,0 0 0,0 0-1,0 0 1,0 0 0,1 0 0,0 0 0,-1 0 0,1 0 0,1 0 0,-1-1 0,1 1 0,-1 0 0,1 0 0,0-1 0,0 1 0,1-1 0,0 2-21,3 1 51,0 1 1,0-1 0,1-1 0,0 1 0,0-1-1,0 0 1,1 0 0,-1-1 0,1 0 0,0-1-1,0 0 1,1 0 0,-1 0 0,5 0-52,21 4 183,-1-2-1,1-1 1,2-2-183,-33-1 6,28 1 126,0-2-1,18-1-131,-37 0 47,0-1 0,0 0 1,0 0-1,0-2 0,-1 1 0,1-1 0,-1-1 0,0 0-47,-7 3 20,-1 0 0,1-1-1,-1 1 1,0-1-1,0 0 1,0 1-1,0-1 1,-1 0-1,1-1 1,-1 1 0,0 0-1,1-1 1,-2 1-1,1-1 1,0 0-1,-1 0 1,0 0-1,0 1 1,0-1 0,0 0-1,0 0 1,-1 0-1,0-1 1,0 1-1,0 0 1,0 0-1,-1 0-19,-1-16 39,-2 0 0,0 1 0,-1 0 0,-1 0 0,-1-1-39,0-1 67,1 2 18,46 92-64,-10-12 251,-4 2 0,17 56-272,-32-83 123,-2 0 0,-2 1-1,-1 0 1,-2 0 0,-1 1-1,-2 0-122,-2-22 118,0 1-1,-1-1 0,-1 0 0,-1 0 1,0 0-1,-3 7-117,3-13 60,0 0-1,0 0 1,-1-1 0,-1 1 0,1-1 0,-2 0-1,1-1 1,-1 0 0,0 0 0,-2 2-60,4-7 56,0 1 1,1 0-1,-1-1 0,0 0 1,-1 0-1,1 0 1,0-1-1,-1 0 0,0 0 1,1 0-1,-1-1 1,0 0-1,-2 1-56,-1-2 49,0 0 0,0 0-1,0 0 1,0-1 0,0 0 0,1-1 0,-1 0 0,-4-2-49,-9-4 86,1-1 0,1-1 1,-1-1-1,2-1 1,0 0-1,-9-8-86,5 2-160,1-1 1,1-1-1,-7-9 160,1-3-2798,3-2-3332,7 7-2254</inkml:trace>
  <inkml:trace contextRef="#ctx0" brushRef="#br0" timeOffset="4326.772">5938 989 6784,'14'4'0,"5"3"256,-5-2 0,-1 4 1280,3 10 128,2 13-896,-4 7 0,-4 11 256,-1-11 0,-3 0-640,-3-6 0,-3-4 0,0-8 0,-3-3 0,3-8 0,0-1-2048,0-9 128,0 0-7552</inkml:trace>
  <inkml:trace contextRef="#ctx0" brushRef="#br0" timeOffset="4654.991">5943 610 6016,'18'21'0,"10"16"1280,-28-37 128,-11 0-768,11 0 0,-21-14-384,21 14 128,-14-5-128,14 5 0,0 0-4352,0 0 0,0 0 3328</inkml:trace>
  <inkml:trace contextRef="#ctx0" brushRef="#br0" timeOffset="4998.526">6611 911 11648,'0'1'25,"0"0"0,0-1-1,0 1 1,-1 0 0,1 0 0,0-1 0,-1 1 0,1 0 0,-1-1 0,1 1 0,-1 0 0,1-1 0,-1 1 0,1-1 0,-1 1 0,0-1 0,1 1-1,-1-1 1,0 1 0,1-1 0,-1 0 0,0 1 0,0-1 0,1 0 0,-1 0 0,0 0 0,0 1 0,0-1 0,1 0 0,-1 0-25,-34 4 610,19-3-283,8 1-206,1-1 0,-1 2 0,1-1 0,0 1 0,0 1 0,0-1 0,1 1 0,-1 0 0,1 0-1,0 1 1,0 0 0,0 0 0,1 1 0,0-1 0,0 1 0,0 0 0,-1 3-121,-6 9 152,0 1 0,1 1 0,1 0 0,1 1 0,-3 9-152,8-19 61,1 0 1,0 0-1,1 0 1,0 0-1,0 1 1,1-1-1,1 1 0,0 0 1,0-1-1,2 8-61,-1-14 22,0 0-1,0 0 1,1 0-1,-1 0 1,1-1-1,0 1 1,0 0-1,1-1 1,-1 0-1,1 1 1,0-1-1,0 0 1,0 0-1,1-1 1,-1 1-1,1-1 1,0 0-1,0 0 1,0 0-1,1 0 1,-1-1-1,1 1 1,-1-1-1,1 0 1,0 0-22,11 2 109,-1-1-1,0 0 1,1-1 0,-1-1 0,1 0 0,-1-1 0,2-1-109,39-4-4816,18-4 4816,-44 5-3583,16-2-2113</inkml:trace>
  <inkml:trace contextRef="#ctx0" brushRef="#br0" timeOffset="5561.519">7062 959 5504,'-3'11'173,"4"-10"-76,-2 0 0,1 1-1,0-1 1,0 0-1,0 1 1,0-1-1,-1 0 1,1 1 0,-1-1-1,1 0 1,-1 0-1,1 0 1,-1 1-1,0-1 1,0 0 0,1 0-1,-1 0 1,0 0-1,0 0 1,0 0-1,0 0 1,0-1 0,0 1-1,-1 0 1,1-1-1,0 1 1,0 0-1,0-1 1,-1 1 0,1-1-1,0 0 1,-2 1-97,0-1 265,-6 1 162,0 0 1,0 1-1,0 0 1,0 1 0,0-1-1,1 2 1,-1-1-1,1 1 1,0 1 0,0-1-1,0 1 1,0 1 0,-3 3-428,-3 5 588,1 0 1,0 1-1,-9 16-588,18-25 96,0 0-1,0 1 1,1 0-1,-1 0 1,2 0-1,-1 0 1,1 0-1,0 0 0,0 1 1,1-1-1,0 7-95,1-11 24,0-1-1,0 1 0,0 0 1,1 0-1,0 0 0,-1 0 1,1-1-1,0 1 0,0 0 1,1-1-1,-1 1 0,0-1 1,1 1-1,0-1 0,-1 1 1,1-1-1,2 1-23,-1 1 36,1-1 0,1 0 0,-1 0-1,0 0 1,1-1 0,0 1 0,-1-1 0,1 0 0,4 0-36,3 2 61,0-2 1,1 1 0,-1-2 0,1 0 0,0 0 0,-1-1-1,11-1-61,-8-2 42,0 1-1,0-2 1,0 0 0,-1 0-1,0-2 1,0 1-1,0-2 1,-1 0-1,0-1 1,12-8-42,-8 2 90,0 0 0,-1-1 0,-1 0 0,0-2 0,-1 0 0,0 0 0,0-4-90,-23 29 54,8-8-51,0 1 0,0 0-1,0-1 1,0 1 0,1 0 0,-1-1-1,0 1 1,0 0 0,0 0 0,1 0-1,-1 0 1,1 0 0,-1 0 0,1 0-1,-1 0 1,1 0 0,-1 0 0,1 0-1,0 0-2,-2 4 0,1 0 0,0-1 0,0 1 0,1 0 0,-1 0 0,1 0 0,0 0 0,0-4 0,0 1 0,0-1 0,1 0 0,-1 1 0,0-1 0,1 1 0,-1-1 0,1 0 0,-1 0 0,1 1 0,0-1 0,0 0 0,-1 0 0,1 0 0,0 0 0,0 0 0,0 0 0,0 0 0,0 0 0,0 0 0,0 0 0,1 0 0,-1-1 0,0 1 0,0 0 0,1-1 0,-1 1 0,9 1 26,-1 0 0,0 0-1,1-1 1,0 0 0,-1 0 0,1-1-1,-1-1 1,1 0 0,0 0-1,-1-1 1,2 0-26,8-3 76,1 0 0,-2-1-1,1-1 1,-1-1 0,2-1-76,-4 0 56,-1 0 0,0-1 0,0-1 1,-1 0-1,0-1 0,-1 0 0,-1-1 1,0-1-1,0 0 0,-2-1 0,0 1 1,0-2-1,-1 0 0,-1 0 0,-1 0 1,0-1-1,-2 0 0,1-1 0,-2 1 1,0-1-1,-2 0 0,0 0-56,1-10 83,-2-1 0,-1 1 0,-2-1-1,-1 1 1,-5-28-83,3 37 28,0-1 1,-1 1-1,0 0 0,-2 0 0,0 1 1,-1 0-1,-1 0 0,-11-13-28,17 25 2,0 1 0,0 0 0,-1 0 0,0 1 0,0 0 1,0 0-1,-1 0 0,1 0 0,-1 1 0,0 0 0,0 0 0,-1 0-2,3 1-1,-1 1-1,1 0 1,-1 0-1,0 0 1,1 0-1,-1 1 1,0 0-1,0 0 1,1 0-1,-1 1 1,0-1-1,1 1 1,-1 0-1,1 1 1,-1-1-1,1 1 1,-3 1 1,-2 1-15,-1 1 1,1 1-1,0 0 0,0 0 1,1 1-1,0 0 0,0 1 1,1-1-1,0 1 0,0 1 1,1-1-1,0 1 0,0 0 1,1 1-1,0-1 0,1 1 1,0 0-1,0 3 15,-1 5-37,1 1 0,0 0 0,2 0 0,0 0 0,1 0 0,1 0 0,0 1 0,2-1 0,3 17 37,9 34-38,2 0 1,3-1 0,4-1-1,26 56 38,-42-109 12,0-1 0,1 1 0,1-1 0,0-1 0,1 0 0,0 0 0,1-1 0,2 1-12,-5-5 14,1-1-1,-1-1 0,1 0 1,0 0-1,1-1 0,0 0 1,-1 0-1,1-1 0,1-1 1,-1 0-1,1 0 0,7 0-13,-1 0 56,1-2 0,-1 0 1,1-1-1,-1-1 0,1-1 0,12-2-56,23-8-2770,27-10 2770,2-1-5481,-15 7-3244</inkml:trace>
  <inkml:trace contextRef="#ctx0" brushRef="#br0" timeOffset="6764.557">8636 401 6016,'23'39'917,"-23"-38"-886,0-1 0,0 0 0,-1 0 0,1 0-1,0 0 1,0 1 0,0-1 0,0 0 0,0 0 0,0 0 0,0 0 0,0 0-1,0 0 1,0 0 0,-1 1 0,1-1 0,0 0 0,0 0 0,0 0 0,0 0-1,0 0 1,-1 0 0,1 0 0,0 0 0,0 0 0,0 0 0,0 0-1,0 0 1,-1 0 0,1 0 0,0 0 0,0 0 0,0 0 0,0 0 0,-1 0-1,1 0 1,0 0 0,0 0 0,0 0 0,0 0 0,0 0 0,-1 0 0,1 0-1,0 0 1,0 0 0,0 0 0,0 0 0,0-1 0,0 1 0,-1 0-1,1 0 1,0 0-31,-9-3 443,5 1-177,0 0 0,0 0 0,0-1-1,0 0 1,1 0 0,-1 0 0,1 0 0,0 0 0,0-1-1,0 0 1,0 1 0,1-1 0,-2-2-266,1 0 831,2 6 440,8 16-557,27 91-516,-17-58-140,4 27-58,49 261 384,-63-290-203,-2 1 1,-2 0-1,-3 0 0,-4 33-181,3-71 171,1-9 42,1-4-42,3-18-46,0 0 0,-1-1 0,-1 0 0,-2 1 1,0-15-126,-13-110 14,-24-117 96,-9-87 14,43 319-124,-3-36 0,3-13 0,3 59 0,1 1 0,1-1 0,1 1 0,0 0 0,2-1 0,1 0 0,-6 19 0,1 1 0,-1-1 0,1 1 0,0-1 0,0 1 0,-1-1 0,1 1 0,0 0 0,0-1 0,0 1 0,0 0 0,1 0 0,-1 0 0,0 0 0,0 0 0,1 0 0,-1 0 0,1 0 0,-1 0 0,1 1 0,-1-1 0,2 0 0,0 1 0,0-1 0,0 1 0,1-1 0,-1 1 0,1 0 0,-1 0 0,0 1 0,1-1 0,-1 1 0,0 0 0,1 0 0,8 2 0,0 2 0,0 0 0,-1 0 0,0 1 0,7 5 0,21 14 0,-2 1 0,6 8 0,-28-22 0,-1 1 0,0 1 0,-1 0 0,-1 1 0,0 1 0,6 10 0,-14-19 0,0 1 0,-1 0 0,1-1 0,-1 1 0,-1 0 0,0 0 0,0 1 0,0-1 0,-1 0 0,0 1 0,-1-1 0,0 0 0,0 1 0,-1-1 0,0 1 0,-1 3 0,-1-3 0,0 1 0,0 0 0,-1-1 0,0 0 0,-1 0 0,0 0 0,0-1 0,-1 1 0,0-1 0,-1-1 0,1 1 0,-1-1 0,-7 5 0,-5 4 40,1-1 0,-2-1-1,0-1 1,-1 0 0,0-2-1,-1 0 1,-11 2-40,19-8 51,-37 10 111,34-9-142,14 0-13,15 6-12,-8-10 4,75 59 80,-2 4-1,-3 3 0,11 17-78,-3 16 119,-41-48 551,11 6-670,-51-57-64,1 0-1,0-1 0,0 1 0,1 0 0,-1-1 0,0 0 1,0 1-1,1-1 0,-1 0 0,2 0 65,16 4-3298,-2-2-7219</inkml:trace>
  <inkml:trace contextRef="#ctx0" brushRef="#br0" timeOffset="7217.379">9459 119 10880,'9'18'353,"-9"-17"-333,0-1-1,0 1 0,0-1 1,0 1-1,0-1 1,0 1-1,0-1 1,0 0-1,0 1 1,0-1-1,0 1 1,-1-1-1,1 1 1,0-1-1,0 1 1,0-1-1,-1 0 1,1 1-1,0-1 1,-1 1-1,1-1 1,0 0-1,-1 1-19,-2 0 79,1 1 0,-1-1 0,0 0 0,0 0 0,0 0 0,0 0 0,0-1 0,-1 1 0,-1-1-79,-2 1 45,-58 9 1342,99-24-107,40-6-969,0 3 0,1 3 1,1 3-1,0 4 1,20 2-312,-38 5 241,0-3 0,30-6-241,-60 4-2481,0-1 0,1-2 2481,9-3-4629,-1 0 533</inkml:trace>
  <inkml:trace contextRef="#ctx0" brushRef="#br0" timeOffset="7639.32">9915 100 8960,'16'4'405,"-12"-3"86,-3 84 847,4-1 1,3 0 0,5 0-1,17 61-1338,20 86 1024,-46-204-1222,-1-1 0,-1 1 0,-1 0 0,-1 0 0,-2 0 0,-1 0 0,-2 6 198,2-10-10240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2:5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59 523 7808,'0'0'896,"-1"-11"192,-1-8-284,-4-28 5239,0-31-6043,5 64 1394,1 14-1382,0 0 1,0 0-1,0 0 1,0 0 0,0 1-1,0-1 1,0 0-1,0 0 1,0 0-1,0 0 1,0 0 0,0 0-1,0 0 1,0 0-1,0 0 1,0 0-1,0 0 1,0 0 0,0 0-1,0 0 1,-1 0-1,1 0 1,0 0-1,0 0 1,0 0-1,0 0 1,0 0 0,0 0-1,0 0 1,0 0-1,0 0 1,0 0-1,0 0 1,0 0 0,0 0-1,0 0 1,0 0-1,0 0 1,0 0-1,0 0 1,0 0 0,0 0-1,0 0 1,-1 0-1,1 0 1,0-1-1,0 1 1,0 0 0,0 0-1,0 0 1,0 0-1,0 0 1,0 0-1,0 0 1,0 0-1,0 0 1,0 0 0,0 0-1,0 0-12,-4 22 447,0 105 1749,8 62-2196,19 127 906,3 119 66,-22-375-586,9 49-386,2 17 361,-16-137-100,-5-51-117,2-1-144,1-29 0,-5-1 0,-3 2 0,-19-73 0,10 65 22,5 0-1,4 0 0,4-1 1,5-1-1,4 1 0,12-68-21,-12 153 0,1-1 0,0 1 0,1 0 0,1 0 0,0 0 0,1 1 0,1 0 0,0 0 0,1 0 0,0 1 0,1 0 0,1 1 0,0 0 0,1 0 0,0 1 0,0 0 0,1 1 0,14-8 0,23-16 0,18-8 0,-46 30 0,1 2 0,0 0 0,1 1 0,15-4 0,-33 11 0,0 1 0,1 0 0,-1 0 0,1 0 0,-1 1 0,0-1 0,1 1 0,-1 1 0,1-1 0,-1 1 0,1 0 0,-1 0 0,0 0 0,0 1 0,4 1 0,-3 1 0,1 0 0,-1 0 0,-1 0 0,1 1 0,-1 0 0,1 0 0,-1 0 0,-1 0 0,1 1 0,-1 0 0,1 2 0,13 18 0,-1 1 0,-2 0 0,7 19 0,-17-33 0,0 0 0,-1 0 0,0 0 0,-1 1 0,-1-1 0,0 1 0,-1 0 0,-1 0 0,0 7 0,-2-1 71,-1 0 1,0 0-1,-1 0 0,-2-1 0,0 1 1,-1-1-1,0-1 0,-2 0 0,0 0 1,-2 0-1,1-1 0,-2-1 0,0 0 1,-10 9-72,6-8 85,-2 0 1,0-1 0,0-1 0,-2-1-1,0-1 1,0-1 0,-1 0 0,0-2 0,-1 0-1,-1-1 1,1-2 0,-6 1-86,13-3 8,-26 4-794,39-9 404,1 0 0,0 0 1,-1 0-1,1 0 0,-1 0 0,1 0 0,-1 0 1,1-1-1,0 1 0,-1 0 0,1-1 0,0 0 1,-1 1-1,1-1 0,0 1 0,0-1 0,-1 0 1,1 0-1,0 0 0,0 0 0,0 0 0,0 0 1,0 0-1,0-1 382,-9-13-10645</inkml:trace>
  <inkml:trace contextRef="#ctx0" brushRef="#br0" timeOffset="1065.855">1605 153 6528,'-4'17'1330,"2"-10"1335,-3-19-516,1-2-354,3 10-1525,1 1-1,-1-1 0,0 0 0,-1 0 1,1 1-1,-1-1 0,1 1 1,-1 0-1,0-1 0,0 1 0,-1 0 1,1 0-1,-1 0 0,1 0 0,-1 1 1,0-1-1,0 1 0,0-1 0,-2 0-269,-2 0 158,1 0-1,-1 0 1,1 0-1,-1 1 0,0 0 1,0 1-1,0-1 0,0 1 1,0 1-1,-1-1 0,1 1 1,-1 1-158,-3 0 124,1 0 0,-1 1 1,1 1-1,-1 0 0,1 0 0,0 1 1,-6 4-125,-14 8 174,2 1 1,0 2-1,1 1 0,-15 15-174,19-16 68,-33 29 120,-1 3-188,44-35 24,0 0-1,1 1 0,1 1 1,1-1-1,0 2 0,1-1 0,-5 19-23,-6 9 72,8-18-65,1 1-1,2 1 1,0-1-1,-2 25-6,-11 124-3,15-109 1,2-24 2,3 0 0,2 29 0,1-51 0,1-1 0,2 0 0,0-1 0,1 1 0,1-1 0,3 7 0,-4-18 0,0 0-1,0 0 0,1 0 0,0-1 1,1 0-1,0 0 0,1 0 1,58 56 10,-38-40 7,-19-17 17,18 19 21,1-1 1,2-2-1,1-1 1,17 9-56,-36-26 38,0-1 1,0 0-1,1-1 1,0 0 0,-1-1-1,1 0 1,0-1-1,12 0-38,21 0 265,43-5-265,-13 1 45,1-2 131,-44 1-3232,-12 0-11983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25.83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587 427 1024,'-3'-8'43,"-11"-36"447,13 42-383,-1-1 0,-2-2-19,-1 0 1,0 1 0,0 0-1,0-1 1,0 1 0,-1 1-1,0-1 1,0 1 0,0 0-1,0 1 1,0-1 0,0 1-1,-1 0 1,1 1 0,-1 0-1,1 0 1,-1 0 0,-5 1-89,-1-1 216,0 1 0,0 0 0,0 1 0,0 1 0,0 0 0,1 0 1,-1 2-1,1-1 0,-10 5-216,17-6 8,0 0-1,0 1 1,0-1 0,1 1-1,-1 0 1,0 1 0,1-1-1,0 1 1,0-1 0,0 1-1,0 1 1,1-1 0,0 0-1,-1 1 1,2 0 0,-1-1-1,0 1 1,1 0 0,0 1-1,0-1 1,1 0 0,-1 1-1,1-1 1,0 0 0,0 6-8,1-9 4,0-1 0,1 1 1,-1 0-1,0-1 0,0 1 1,1-1-1,-1 1 0,1 0 1,0-1-1,-1 1 0,1-1 0,0 1 1,0-1-1,0 0 0,0 1 1,0-1-1,0 0 0,0 0 1,0 0-1,1 1-4,1 0 22,0 0 0,0 0-1,1-1 1,-1 1 0,0-1 0,1 1 0,-1-1 0,1 0-1,1 0-21,10 1 89,-1-1-1,1 0 1,-1-1 0,6-1-89,-18 1 3,4 0 49,0 0-1,0-1 1,1 0 0,-1-1 0,0 1-1,0-1 1,5-2-52,-9 3 11,0 0-1,0 0 1,-1 0 0,1 0-1,0 0 1,-1 0 0,1-1 0,-1 1-1,1 0 1,-1-1 0,0 1-1,1-1 1,-1 0 0,0 1-1,0-1 1,0 0 0,0 0-1,-1 0 1,1 1 0,0-1-1,-1 0 1,1 0 0,-1 0-1,0 0 1,0 0 0,0-1-11,0-10 72,0 1 0,-2 0 0,1-1 0,-2 1 0,1 0 0,-2 0 0,0 0 0,0 0 0,-1 1 0,0 0 0,-1 0 0,0 0 0,-1 1 0,0-1 0,-1 2 0,-5-6-72,10 12 17,-1 0 1,0 0 0,1 0-1,-1 0 1,0 1-1,0 0 1,-1 0 0,1 0-1,0 0 1,-1 0-1,1 1 1,-1 0 0,1 0-1,-1 0 1,0 1-1,1-1 1,-1 1 0,0 0-1,1 1 1,-2-1-18,3 1 8,1-1-1,-1 1 1,1-1 0,-1 1 0,1 0-1,0 0 1,-1 0 0,1 0 0,0 1 0,0-1-1,0 0 1,0 1 0,0 0 0,0-1 0,0 1-1,0 0 1,1 0 0,-1 0 0,1 0-1,-1 0 1,1 0 0,0 1 0,0-1 0,0 0-1,0 1 1,0-1 0,1 1 0,-1-1-1,1 1 1,-1-1 0,1 1 0,0-1 0,0 1-1,0-1 1,0 1 0,1 0 0,-1 0-8,2 11 0,1-1 0,0 1 0,0-1 0,2 1 0,-1-1 0,2-1 0,0 1 0,0-1 0,6 8 0,-9-15 0,0 0 0,1 0 0,-1 0 0,1-1 0,0 0 0,0 0 0,1 0 0,-1 0 0,1 0 0,0-1 0,0 0 0,0 0 0,0 0 0,0-1 0,1 0 0,-1 0 0,1 0 0,0-1 0,-1 0 0,1 0 0,0 0 0,0 0 0,0-1 0,0 0 0,-4-1 4,1 1 1,-1 0-1,1-1 1,-1 0-1,1 1 0,-1-1 1,1 0-1,-1 0 1,0 0-1,0-1 1,0 1-1,1-1 1,-1 1-1,0-1 0,-1 1 1,1-1-1,0 0 1,0 0-1,-1 0 1,1 0-1,-1 0 1,0-1-1,0 1 0,0 0 1,0 0-1,0-1 1,0 1-1,0-1 1,-1 1-1,1-1 1,-1 1-1,0-1 0,0 1 1,0-1-1,0 1 1,0-2-5,0-4 22,-1-1 1,0 0-1,0 1 0,-1-1 1,0 1-1,0-1 1,-1 1-1,0 0 0,-1 0 1,-1-2-23,-7-10 59,-2 0 0,-6-7-59,0 1 10,17 22-10,1 1 0,0 0 0,0 1 0,0 0 0,0-1 0,0 1 0,0 0 0,-1 0 0,0 0 0,1 0 0,-1 0 0,0 1 0,0-1 0,1 1 0,-1 0 0,0 0 0,-3-1 0,-13-2 0,1 7 0,5 4 0,11-4 0,0 1 0,0 0 0,0 0 0,0 1 0,0-1 0,1 0 0,0 0 0,0 1 0,0-1 0,0 1 0,1-1 0,0 1 0,0-1 0,0 1 0,0-1 0,1 0 0,0 2 0,3 0 0,6-12 0,-9 4 1,0 1 1,-1 0 0,1 0 0,0 0-1,-1-1 1,1 1 0,-1 0 0,1-1-1,-1 1 1,0 0 0,0-1-1,1 1 1,-1-1 0,0 1 0,0 0-1,0-1 1,-1 1 0,1-1 0,0 1-1,0 0 1,-1-1 0,1 1-1,-1 0 1,1-1 0,-1 1-2,-20-40 69,11 22-53,6 12-16,0-3 0,-1 0 0,0 1 0,-1 0 0,0 0 0,0 1 0,-1-1 0,0 1 0,-1 1 0,0-1 0,-1 1 0,-5-8 0,1 3 0,-4 3 0,2 0 0,3 0 0,0 3 0,-2 3 0,-1 0 0,-4-1 0,3 1 0,6-1-22,10 4 21,0 0-1,0 0 0,0 0 0,0 0 0,0 0 1,0 0-1,0 0 0,0 0 0,0 0 0,0 0 1,0 0-1,0 0 0,1 0 0,-1 0 0,0 0 0,0 0 1,0 0-1,0 0 0,0 0 0,0 0 0,0 0 1,0 0-1,0 0 0,0-1 0,0 1 0,0 0 1,0 0-1,0 0 0,0 0 0,0 0 0,0 0 1,0 0-1,0 0 0,0 0 0,0 0 0,0 0 1,0 0-1,0 0 0,0 0 0,0 0 0,0 0 0,0 0 1,0 0-1,0 0 0,0 0 0,0-1 0,-1 1 1,1 0-1,0 0 0,0 0 0,0 0 0,0 0 1,0 0-1,0 0 0,0 0 0,0 0 0,0 0 1,0 0-1,0 0 2,11-6-107,7 1 64,-14 4 34,0 1-1,1-1 1,-1 1-1,1 0 1,-1 0-1,0 1 1,1-1-1,-1 1 1,0 0-1,1 0 1,-1 0-1,0 1 1,0-1-1,0 1 10,0 1-8,1 0-1,-1 0 1,-1 0-1,1 1 1,0-1-1,-1 1 1,0 0 0,0 0-1,0 0 1,0 1-1,-1-1 1,1 1 8,16 31 0,-6-12 0,0-1 0,1 0 0,2-1 0,2 2 0,-16-22 0,-1 1 0,1 0 0,0 0 0,-1 0 0,0 0 0,1 0 0,-1 1 0,-1-1 0,1 0 0,0 0 0,-1 1 0,1-1 0,-1 3 0,-4 46 0,1-24 0,2-18 0,1-5 0,0 0 0,0 1 0,0-1 0,1 0 0,0 0 0,0 0 0,0 1 0,1-1 0,1 4 0,4 7 0,5-5 0,3-5 0,3 3 0,-14-7 0,0 1 0,1 0 0,-1-1 0,0 0 0,1 0 0,-1 0 0,1-1 0,0 0 0,0 1 0,-1-2 0,1 1 0,0 0 0,0-1 0,0 0 0,0 0 0,0-1 0,0 1 0,0-1 0,-1 0 0,1-1 0,0 1 0,1-1 0,-2 0 0,1 1 0,0-1 0,0 1 0,0 1 0,0-1 0,0 0 0,0 1 0,0 0 0,1 1 0,2 3 0,6 12 0,1 3 0,-1-6 0,1-3 0,0 1 0,0-2 0,-5-7 21,-31-22 192,-5 5-195,13 8-18,1 0 1,-1 0-1,1-2 1,1 1-1,0-1 1,0-1-1,1 0 1,-2-3-1,5 4 0,0 0 0,1 0 0,0 0 0,1-1 0,0 0 0,0-1 0,-5-18 0,-6-26 0,12 40 0,1-2 0,4-1 0,6 3 0,1 5 0,5 7 0,-5 3-6,0 1 0,-1 1 0,1 0 0,0 0 1,0 0-1,-1 1 0,1 0 0,-1 0 0,0 1 1,0 0-1,4 4 6,3 1-16,0 2 0,-1 0 0,0 0 0,10 13 16,-12-9 0,-1 0 0,0 1 0,-1 0 0,-1 1 0,-1 0 0,0 0 0,0 6 0,6 10 0,14 58 0,-21-78 0,5 3 0,7-6 0,2-4 0,-3-3 0,-3 1 0,-3 4 0,1 1 0,1-1 0,2-2 0,-3-1 0,0 1 0,-2 6 0,2 5 0,-2 0 0,-4-7-1024,-5-8-4096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29.00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2115 148 2688,'-42'1'119,"0"2"1,0 2-1,-5 3-119,-122 30 611,56-12-407,49-11-40,1 2-1,0 3 1,-21 12-164,54-21 15,17-6 8,1 0 0,-1 0 0,1 1 0,-9 6-23,20-9 21,9-4-16,11-4-10,14-11 5,-2-1 0,0-2 0,0-2 0,-18 11 0,-12 8 0,-4 3 0,-12 3 0,-20 9 0,-29 18 35,1 3 1,-20 16-36,13-8 36,35-21-10,29-16-28,25-14-1,15-10 49,0-1 0,-1-2 0,-2-1 1,0-2-1,21-22-46,35-42 341,11-21-341,-39 43 47,-29 31 102,-30 36-145,0 0-1,0 0 1,0 0 0,0 0-1,0 0 1,0 0 0,0 0-1,0 0 1,0 0 0,0 0-1,0 0 1,0 0 0,0 0 0,0 0-1,0-1 1,0 1 0,0 0-1,0 0 1,0 0 0,0 0-1,-1 0 1,1 0 0,0 0 0,0 0-1,0 0 1,0 0 0,0 0-1,0 0 1,0 0 0,0-1-1,0 1 1,0 0 0,0 0 0,1 0-1,-1 0 1,0 0 0,0 0-1,0 0 1,0 0 0,0 0-1,0 0 1,0 0 0,0 0-1,0 0 1,0 0 0,0-1 0,0 1-1,0 0 1,0 0 0,0 0-4,-10 6 63,-15 10-34,-44 36 193,-5 10-222,-24 19 119,35-32-95,-115 94 57,142-110-66,1 1 0,2 1 0,-20 29-15,29-23 0,21-31-3,9-8 0,6-6 26,-12 4-19,9-5 10,0 0-1,-1-1 1,1 0-1,-1 0 1,0-1 0,0-1-14,31-24 25,-11 12-23,23-13 24,-2-3 0,-1-1 0,-2-3 0,14-18-26,-59 57 2,1 0-1,-1 0 0,0 0 0,0 0 0,0 0 1,0-1-1,0 1 0,-1 0 0,1-1 0,0 1 0,-1 0 1,1-1-1,0 1 0,-1-1 0,0 1 0,1-1 0,-1 1 1,0-2-2,0 2 0,-1 1 0,1-1 0,0 1 0,-1-1 0,1 1 0,-1-1 0,1 1 0,-1-1 0,1 1 0,-1 0 0,0-1 0,1 1 0,-1 0 0,1 0 0,-1-1 0,0 1 0,1 0 0,-1 0 0,0 0 0,1 0 0,-1 0 0,0 0 0,1 0 0,-1 0 0,0 0 0,1 0 0,-2 0 0,-7 1 4,0 1 1,1-1-1,-1 1 0,0 1 0,-3 1-4,-6 4 18,0 0 1,1 2-1,0 0 0,1 0 0,0 2 0,-2 2-18,-19 18 104,-29 34-104,45-42 4,1 2-1,1 0 0,1 1 0,2 1 0,1 0 0,1 1 0,-4 15-3,16-35 0,6-9 0,9-9 0,-11 8 0,200-139 0,27-20 0,29-20 128,-249 174-128,-17 17 0,1-4 4,0-1 1,-1 0-1,0 0 1,0-1-1,-1 0 1,1 0-1,-1-1 1,0 0-1,-8 2-4,-19 5 34,0-1-1,-1-2-33,-35 9 21,-84 31-21,125-37 0,0 2 0,2 2 0,-27 16 0,13-3 0,3 2 0,0 2 0,2 2 0,-27 30 0,6 2 0,4 3 0,-13 24 0,2-8 0,19-29 0,60-71 0,18-22 0,-2-2 0,21-36 0,-34 46-7,14-27-53,2 1-1,15-14 61,-114 164 0,5-7 0,-9 6 0,-8-8 0,-3-3 0,-20 11 0,72-65 0,18-16 0,0-1 0,-2 0 0,1-1 0,-10 5 0,71-54 0,42-43 0,13-13 0,-72 68 0,-2-1 0,-1-1 0,-1-2 0,-1-1 0,9-16 0,-76 101 0,-2-1 0,-45 42 0,-35 28 0,5 5 0,-6 20 0,93-100 0,100-120 0,9-3 0,3 4 0,89-60 0,-139 109 0,-1-2 0,-1-1 0,-2-1 0,0-1 0,14-20 0,-40 45 0,0 1 0,0 0 0,0 0 0,0-1 0,0 1 0,-1 0 0,1-1 0,0 1 0,-1-1 0,1 1 0,-1-1 0,0 1 0,1-1 0,-1 1 0,0-1 0,0 1 0,0-1 0,0 0 0,0 2 0,0 0 0,0 0 0,0-1 0,0 1 0,-1 0 0,1 0 0,0 0 0,0-1 0,0 1 0,0 0 0,-1 0 0,1 0 0,0 0 0,0 0 0,0 0 0,-1 0 0,1-1 0,0 1 0,0 0 0,0 0 0,-1 0 0,1 0 0,0 0 0,0 0 0,-1 0 0,1 0 0,0 0 0,0 0 0,0 0 0,-1 0 0,1 0 0,0 0 0,0 0 0,-1 0 0,1 1 0,0-1 0,-15 10 0,-4 9 0,2 0 0,0 2 0,1 0 0,-4 6 0,-21 20 0,-132 146 0,81-86 0,80-93 0,25-30 0,33-37-41,2 2 0,3 2 0,44-33 41,-58 50-5,37-31 5,-4-4 0,43-52 0,-112 117 0,1 1 0,-1-1 0,0 1 0,0-1 0,1 0 0,-1 0 0,-1 1 0,1-1 0,0 0 0,0-1 0,-1 3 0,0 0 0,0-1 0,0 1 0,0 0 0,0 0 0,0-1 0,0 1 0,0 0 0,0 0 0,0-1 0,0 1 0,0 0 0,0 0 0,0-1 0,0 1 0,0 0 0,0 0 0,-1 0 0,1-1 0,0 1 0,0 0 0,0 0 0,0 0 0,0-1 0,-1 1 0,1 0 0,0 0 0,0 0 0,0 0 0,-1 0 0,1-1 0,0 1 0,0 0 0,-1 0 0,1 0 0,0 0 0,0 0 0,-1 0 0,1 0 0,0 0 0,0 0 0,0 0 0,-1 0 0,1 0 0,0 0 0,0 0 0,-1 0 0,1 0 0,0 0 0,0 0 0,-1 0 0,1 1 0,0-1 0,0 0 0,0 0 0,-1 0 0,1 0 0,0 0 0,-16 11 0,-246 242 0,212-205 0,2 1 0,2 2 0,3 2 0,-3 9 0,29-37 0,-27 41 0,-4-2 0,-19 18 0,65-80 0,5-6 0,21-31 0,-11 18 0,-5 8 0,-16 21 0,-6 4 0,3-7 0,8-12 0,6-9 0,-3 12 0,8-34 0,13-30 0,-11 38 0,-2-1 0,-1-1 0,0-6 0,-6 8 0,-15 41 0,2 3-252,2 0 0,0 1 1,1 1-1,1 0 0,-4 14 252,11-16-2304,1-18 619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30.76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0 557 896,'17'-8'21,"-16"8"-13,-1 0 0,1-1-1,-1 1 1,1 0 0,-1 0-1,1 0 1,-1 0 0,1 0-1,-1 0 1,1 0 0,-1 0-1,0 0 1,1 0 0,-1 0 0,1 0-1,-1 1 1,1-1 0,-1 0-1,1 0 1,-1 0 0,0 1-1,1-1 1,-1 0 0,1 0-1,-1 1 1,0-1 0,1 0-1,-1 1 1,0-1 0,1 0-1,-1 1-7,10 16 349,-9-15-275,-1-1 0,1 1 0,0-1-1,0 1 1,0-1 0,0 1 0,0-1-1,0 0 1,0 1 0,1-1 0,-1 0-1,1 0-73,9 2 120,0 0-1,0-1 1,1 0 0,-1-1-1,0-1 1,1 0-1,3 0-119,0 0 123,-14 0-101,-1 0 1,1 0-1,0 0 0,-1 0 0,1 0 0,0 0 0,-1 0 0,1 0 1,0 0-1,-1 0 0,1-1 0,-1 1 0,1 0 0,0 0 1,-1-1-1,1 1 0,-1 0 0,1 0 0,-1-1 0,1 1 0,-1-1 1,1 1-1,-1-1 0,1 1 0,-1 0 0,1-1-22,3-9 43,2-10-47,-7 15 7,0 3 19,0-4 64,-7-8-65,-1-1-21,3 3 0,-1-8 137,3 14-39,1-4-77,7-2-21,-1 10 0,-1 0 0,1 0 0,-1 0 0,1 0 0,0 1 0,0-1 0,0 1 0,0 0 0,0-1 0,0 1 0,0 1 0,0-1 0,2 0 0,48-5 0,-36 5 0,24-4 80,51-2 352,-92 7-424,1 0 1,-1 0-1,0 0 1,1 0-1,-1 0 1,1 0-1,-1 0 1,1 0-1,-1 0 0,0 0 1,1-1-1,-1 1 1,1 0-1,-1 0 1,0 0-1,1 0 1,-1-1-1,1 1 1,-1 0-1,0 0 1,0-1-1,1 1 1,-1 0-1,0-1 0,1 1 1,-1 0-1,0-1 1,0 1-1,0-1 1,1 1-1,-1 0 1,0-1-1,0 1 1,0-1-1,0 1 1,0-1-1,0 1 1,0 0-1,0-1 0,0 1 1,0-1-1,0 1 1,0-1-1,0 1 1,0 0-1,0-1-8,-7-17 109,7 17-95,-6-11 51,-1 1 1,0 0-1,-1 0 0,0 0 1,0 1-1,-1 0 0,-9-7-65,-11-7 97,-2 0-1,-1 2-96,-40-32-10,68 51 20,-1-1 1,1 0 0,0 0-1,0-1 1,0 1 0,1-1-1,0 0 1,-1 0 0,2 0-1,-1 0 1,1-1 0,-1-1-11,3-5 0,1 11 0,-1 0 0,1 1 0,-1-1 0,1 0 0,0 1 0,-1-1 0,1 0 0,0 1 0,-1-1 0,1 1 0,0-1 0,0 1 0,0-1 0,-1 1 0,1-1 0,0 1 0,0 0 0,0 0 0,0-1 0,0 1 0,0 0 0,0 0 0,0 0 0,0 0 0,-1 0 0,1 0 0,0 0 0,0 0 0,0 1 0,0-1 0,1 0 0,30 12 0,-26-10 0,10 5 0,0 2 0,0-1 0,-1 2 0,0 0 0,-1 1 0,0 1 0,0 0 0,2 4 0,8 9 0,-2 2 0,0 1 0,13 23 0,-30-44 0,0-1 0,-1 1 0,1 0 0,-1 1 0,0-1 0,-1 1 0,0 0 0,0-1 0,-1 1 0,1 2 0,-3-9 1,0 0 1,0 0 0,0 0-1,0-1 1,0 1 0,-1 0-1,1 0 1,0 0 0,0 0-1,-1-1 1,1 1 0,-1 0-1,1 0 1,0-1-1,-1 1 1,1 0 0,-1-1-1,0 1 1,1 0 0,-1-1-1,1 1 1,-1-1 0,0 1-1,0-1 1,1 1-1,-1-1 1,0 1 0,0-1-1,1 0 1,-1 0 0,0 1-1,0-1 1,0 0 0,0 0-1,1 0 1,-1 0 0,0 0-1,0 0 1,-1 0-2,0 0 4,0 0 0,0 0 1,0-1-1,-1 1 0,1-1 0,0 1 1,0-1-1,0 0 0,0 0 0,0 0 1,0 0-1,0 0 0,0-1 1,1 1-1,-2-1-4,-2-4 0,0 0 0,0 0 0,0-1 0,1 1 0,0-1 0,0 0 0,1 0 0,0-1 0,0 0 0,-5-18 0,1 0 0,1-3 0,0 4 0,0 1 0,-6-13 0,2 12 21,-2 0 0,0 0 1,-2 1-1,-1 1 0,0 0 1,-8-6-22,13 18 0,72 100 0,-39-61 0,2-1 0,1-1 0,1-1 0,1-1 0,19 11 0,-42-32 0,0 0 0,1 0 0,-1-1 0,1 0 0,0-1 0,-1 1 0,6 0 0,-10-2 0,20 2 19,-21-2-18,0 0 0,1 0 0,-1 0 0,0 0 0,0 0-1,0 0 1,0-1 0,0 1 0,0 0 0,0 0 0,0 0-1,0 0 1,1 0 0,-1 0 0,0 0 0,0-1 0,0 1-1,0 0 1,0 0 0,0 0 0,0 0 0,0 0 0,0-1-1,0 1 1,0 0 0,0 0 0,0 0 0,0 0 0,0 0-1,0-1 1,0 1 0,0 0 0,0 0 0,0 0 0,0 0-1,0 0 1,0 0 0,-1-1 0,1 1 0,0 0 0,0 0-1,0 0 1,0 0 0,0 0 0,0 0 0,0 0 0,0 0-1,-1 0 1,1-1 0,0 1 0,0 0 0,0 0-1,-17-12 65,17 12-65,-10-6 0,0 2-1,-1-1 1,0 1 0,1 1 0,-2 0-1,1 0 1,-3 1 0,-21-6 23,-26-11-354,0-3 1,-12-8 330,47 18-3840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7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7680,'8'32'3552,"-2"0"0,1 17-3552,13 184 3745,18 307-1027,-36-456-1106,-4 21-1612,0-49-2408,1 0-4689,1-56-1265</inkml:trace>
  <inkml:trace contextRef="#ctx0" brushRef="#br0" timeOffset="788.314">1023 261 7424,'-21'17'1173,"21"-17"-1151,0 0 0,0 0 0,0 0 0,0 0 0,0 0 0,0 0 0,0 0 0,0-1 0,0 1 1,0 0-1,0 0 0,0 0 0,0 0 0,0 0 0,0 0 0,0 0 0,0 0 0,0-1 0,0 1 0,-1 0 0,1 0 0,0 0 0,0 0 0,0 0 0,0 0 0,0 0 0,0 0 0,0 0 0,-1 0 0,1 0 0,0 0 0,0 0 1,0 0-1,0 0 0,0 0 0,0 0 0,0 0 0,-1 0 0,1 0 0,0 0 0,0 0 0,0 0 0,0 0 0,0 0 0,0 0 0,0 0 0,-1 0 0,1 0 0,0 0 0,0 0 0,0 0 0,0 0 0,0 1 0,0-1 0,0 0 0,0 0 1,0 0-1,0 0 0,-1 0 0,1 0-22,-2-13 1015,2 5-194,-2 0 0,1-1 0,-1 1 0,-1 0 0,-1-4-821,2 10 74,0 0 0,0 1 0,0-1 0,0 1 0,0-1 0,0 1 0,-1 0 0,1 0 0,0 0 0,-1 0 0,1 0 0,-1 1 0,1-1 0,-1 1 0,1-1 0,-1 1 0,1 0 0,-1 0 0,-1 0-74,-5 0 215,-9-3 105,0 2 1,-1 0-1,1 1 1,0 1-1,-9 2-320,15-1 152,1 0-1,-1 2 1,1-1-1,0 1 0,1 1 1,-1 0-1,1 0 1,-1 1-1,-1 2-151,2 0 63,-1 0 0,1 0 0,1 1 0,0 0 0,0 1 0,0 0 0,1 0 0,1 1 0,-6 10-63,5-4 53,0 0 1,1 0 0,0 1 0,2 0 0,0 1 0,0 7-54,-2 31 108,2 0 0,3 1 0,2 0 0,3 0-108,-2-37 43,-1-21-42,0 27 65,2 0 0,0 0 0,2 0-1,1-1 1,6 16-66,-9-35 20,1 0-1,-1 0 0,2-1 1,-1 1-1,1-1 0,0 0 1,0 0-1,1-1 0,0 1 1,3 2-20,-4-4 9,0-1 0,1 0 0,0 0 0,0 0 1,0 0-1,0-1 0,0 0 0,0 0 0,1 0 1,-1-1-1,1 0 0,-1 0 0,1 0 0,-1 0 1,1-1-10,11-1 39,0 0 1,-1 0-1,1-2 1,0 0 0,-1-1-1,0-1 1,0 0-1,11-6-39,18-9 98,-1-2 0,13-11-98,-27 15 28,-1-1 1,-1-2-1,0 0 0,-2-2 1,-1-1-1,0-2 1,-2 0-1,-1-1 1,2-6-29,-16 20 17,0-1 0,-1-1 0,-1 1 1,0-1-1,0 0 0,-2 0 1,0-1-1,-1 0 0,0 1 0,-2-1 1,1 0-1,-2 0 0,0 0 0,-1 0 1,-1 0-1,0 0 0,-1 0 0,-1 1 1,0-1-1,-2 1 0,-4-11-17,1 9-80,0 1 0,-1 1 0,0-1 0,-1 2 0,-1 0 0,0 0 0,-1 1 0,0 0 0,-1 1 0,-1 1 0,0 0 0,-2 0 80,3 3-224,1 1 0,-1 1 0,-1 0 0,1 0 0,-1 2 0,0 0 0,0 0 0,-1 2 0,1 0 0,-1 0 0,1 2 0,-1 0 0,1 0 0,-9 3 224,-10 2-5162,1 1-3243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17.7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1054 1920,'1'0'34,"18"12"312,-19-12-306,1 1 0,-1-1 1,1 0-1,-1 1 0,0-1 0,1 0 1,-1 0-1,1 1 0,-1-1 1,1 0-1,-1 0 0,1 0 0,-1 0 1,1 0-1,0 0 0,-1 1 0,1-1 1,-1 0-1,1 0 0,-1-1 1,1 1-1,-1 0 0,1 0 0,-1 0 1,1 0-1,-1 0 0,1-1 1,-1 1-1,1 0 0,-1 0 0,1-1 1,-1 1-1,1 0 0,-1-1-40,3-4 75,1 1-1,-1-1 0,1 0 1,0 1-1,0 0 1,0 0-1,0 0 0,1 1 1,0-1-1,0 1 0,0 0 1,0 0-75,16-10 195,28-20 1341,2 3 0,0 1 0,48-16-1536,-82 37 203,0 0-1,1 2 1,0 0 0,0 1-1,1 1 1,-1 1 0,1 1-1,18-1-202,-4 2 154,0-2-1,0-1 0,0-1 0,-1-2 0,0-1 1,0-2-1,-1-1 0,0-2 0,-1 0 0,0-2 1,0-3-154,-18 12 52,-1 1 0,2 0 1,-1 1-1,0 0 0,1 1 1,0 0-1,0 1 0,0 0 1,8 1-53,13-3 41,35-16 215,-56 15-16,-11 3-211,0 1-1,1 0 1,-1-1-1,1 1 1,-1 0-1,1 0 1,0 1-1,-1-1 1,1 1-1,0-1 1,-1 1 0,1 0-1,0 0 1,1 0-29,2 0 13,0-1 0,-1 0 0,1 0 0,0 0 0,0-1 0,2-1-13,10-1 50,18 0-8,-1-2 1,0-1 0,0-2-1,-1-1 1,0-2 0,27-14-43,-61 26 0,43-19 0,1 2 0,0 2 0,1 2 0,1 1 0,11 1 0,-14 7 0,-26 3 0,0-1 0,0-1 0,0 0 0,0-1 0,0-1 0,13-5 0,-4 0 58,0 1 1,0 2-1,0 1 1,8 0-59,2-1 150,30-11-150,-53 15 0,3 0 0,-3-1 0,1-2 0,12-5 50,-23 9-2,22-17-18,-1 0-30,-20 14 0,0 0 0,0-1 7,0 0 0,-1-1 1,0 1-1,0 0 1,0-1-1,0 0 1,-1 0-1,0 0 0,0-6-7,6-15 40,-2 7-19,1-1-10,1 0 0,4-6-11,-11 23 85,-1-8-63,-9 5-22,7 7 0,1 0 0,0 0 0,0 0 0,0 1 0,0-1 0,-1 1 0,1-1 0,0 1 0,0-1 0,-1 1 0,1 0 0,0-1 0,-1 1 0,1 0 0,-1 0 0,1 0 0,0 0 0,-1 0 0,1 0 0,-2 1 0,-1 0 0,-6-1 8,0 1 0,0 1 0,0-1 0,1 2 0,-1-1 0,1 1 0,0 0 0,-5 3-8,-10 6 32,0 1 0,-10 8-32,29-17 0,0 0 0,-1 1 0,2-1 0,-1 1 0,0 0 0,1 0 0,0 1 0,0 0 0,1-1 0,-1 1 0,1 0 0,1 1 0,-1-1 0,1 0 0,0 1 0,0 0 0,1 0 0,-1 5 0,0 0 0,0 0 0,2 0 0,0 1 0,0-1 0,1 0 0,0 20 0,-1-29-1,0 1 0,0-1 1,1 1-1,-1 0 0,1-1 1,0 1-1,0-1 1,0 1-1,1-1 0,-1 0 1,1 0-1,0 1 0,0-1 1,0 0-1,0 0 0,0-1 1,1 1 0,2 1-3,-1 0 0,1 0 0,0 0 0,1-1 0,-1 1 0,0-2 0,1 1 0,0 0 0,4 0 3,7 2-11,1-1-1,0 0 1,0-1-1,0-1 0,0-1 1,6-1 11,-13 0-5,1 0-1,-1-1 1,1-1 0,4 0 5,-6-2 0,0-6 0,-7 5 0,-1-1 0,0 0 0,0 1 0,-1-1 0,1 0 0,-1 0 0,0-1 0,0 0 0,1 0 0,0 0 0,1 1 0,-1-1 0,2-1 0,23-38 0,-15 28 0,0-1 0,-2 0 0,0-1 0,-1 0 0,-1-1 0,-1 0 0,1-9 0,-6 20 0,0-1 0,-1 1 0,-1 0 0,1-1 0,-2 1 0,0-4 0,1 10 0,-1 1 0,0 0 0,1 0 0,-1-1 0,0 1 0,-1 0 0,1 0 0,0 0 0,-1 0 0,0 0 0,0 0 0,0 0 0,0 1 0,0-1 0,0 1 0,-1-1 0,1 1 0,-1 0 0,0 0 0,0 0 0,0 0 0,-10-2 0,1 6 0,9 0 0,1-1 0,0 1 0,0 0 0,0 0 0,0 0 0,0 0 0,1 0 0,-1 0 0,1 0 0,-1 1 0,1-1 0,0 0 0,0 1 0,0-1 0,0 1 0,0 0 0,1-1 0,-11 55 0,8-36 0,-7 20 0,0-1 0,-9 16 0,9-28 0,1 1 0,1 0 0,2 1 0,1 0 0,0 7 0,5-27 0,1 1 0,-1-1 0,2 0 0,-1 1 0,2-1 0,-1 0 0,1 0 0,3 5 0,3 5 0,0 0 0,1-1 0,8 10 0,-10-18 0,0-1 0,1 1 0,4 2 0,10 12 0,-11-12 0,4 1 0,-3-2 0,1 2 0,-11-12 0,0 1 0,0-1 0,0 1 0,-1-1 0,1 1 0,-1 0 0,0 0 0,0 0 0,0 0 0,0 0 0,-1 1 0,1-1 0,-1 0 0,0 1 0,0-1 0,0 1 0,0-1 0,-1 3 0,2 6 0,2 3 0,-2-8 0,-1-1 0,0 1 0,0 0 0,0 0 0,-1 0 0,-1 4 0,1 7-2112,0-18-6784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23.48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205 250 1152,'14'-5'92,"-12"0"306,-19-5 761,-3-1-504,11 6-517,1 0 0,0 0 0,0-1 0,1 0 0,0-1 0,0 0 0,0 0 0,1 0-1,0-1 1,0 0 0,1 0 0,0 0 0,0-1 0,1 1 0,-1-4-138,3 4 137,-17-28 89,11 20-181,1 0 368,7 11-338,0 3 32,0 2 21,0 0 0,1 12 106,-1-3-216,2 0 0,-1-1-1,1 1 1,1-1-1,0 0 1,0 0 0,0 0-1,1 0 1,0 0 0,1-1-1,0 1 1,0 0-18,14 14 34,0 0 0,1-1 0,2 0-34,-3-4 73,0 2 1,-2 0-1,10 15-73,-2 3 160,-2 2 0,-1 0 0,-2 1 0,12 37-160,-26-60 56,1 0 1,0 0-1,2-1 0,0 0 1,0 0-1,2-1 1,4 5-57,-8-11 70,1-1 1,0 1 0,1-2 0,0 1-1,0-1 1,1 0 0,0-1 0,0 0 0,0-1-1,1 0 1,9 3-71,-20-21 213,-5-7-153,-1-1 0,-1 1-1,-6-13-59,-5-13 77,3 5-43,-3 0 0,-1 0 0,-1 2 1,-3 1-1,-1 0 0,-9-8-34,16 25 22,-1 0 0,0 1 0,-2 1 1,0 0-1,-1 2 0,-1 0 0,0 2 1,-1 0-1,-1 2 0,-21-9-22,37 18 18,0 2 0,-1-1-1,1 1 1,0 1 0,-1 0 0,-6-1-18,13 2 0,0 0 0,0 0 0,1 0 0,-1 0 0,0 0 0,0 0 0,1 0 0,-1 1 0,0-1 0,0 1 0,0 0 0,-1 5 0,3-5 0,0 4 0,0-1 0,0 1 0,1-1 0,-1 1 0,1-1 0,0 0 0,0 1 0,1-1 0,-1 0 0,1 0 0,2 8 0,14 42 64,1 0 0,18 30-64,-26-64 18,0 1 0,1-2 1,1 0-1,1 0 0,1-1 0,1-1 1,16 15-19,-12-16 0,0 0 0,1-2 0,1 0 0,8 3 0,-16-9 0,1-2 0,-1 0 0,1 0 0,0-2 0,0 0 0,0 0 0,13 0 0,-22-4 0,0 0 0,0 0 0,0-1 0,0 0 0,0 0 0,-1 0 0,1-1 0,0 1 0,-1-1 0,1-1 0,-1 1 0,1-1 0,-1 0 0,0 0 0,0-1 0,-1 0 0,2-1 0,-4 3 1,0 0 1,0 0 0,-1-1 0,1 1 0,-1 0-1,0-1 1,1 0 0,-1 1 0,0-1-1,-1 1 1,1-1 0,0 0 0,-1 0 0,0 0-1,1 1 1,-1-1 0,0 0 0,0 0-1,-1 0 1,1 1 0,-1-4-2,-1-4 14,-1-1 0,0 1 0,0 0-1,-1-1 1,-1-1-14,-6-11 7,-2 1-1,0 0 1,-1 0-1,-14-14-6,-74-78-2,39 45 0,32 33 14,-41-45 58,62 71-62,0 1-1,0 0 1,-2 0-1,1 1 1,-1 1 0,-6-3-8,15 8 0,-1 0 0,1 1 0,-1 0 0,1-1 0,-1 1 0,0 1 0,0-1 0,0 0 0,1 1 0,-1 0 0,0 0 0,0 0 0,0 1 0,0-1 0,1 1 0,-1 0 0,0 0 0,1 0 0,-1 0 0,0 1 0,1-1 0,-1 1 0,1 0 0,0 0 0,0 0 0,0 1 0,0-1 0,-2 3 0,1-1 0,0 1 0,0 0 0,1-1 0,0 1 0,0 0 0,0 1 0,0-1 0,1 1 0,0-1 0,0 1 0,1-1 0,0 1 0,-1 0 0,2 0 0,-1 0 0,1 0 0,0 0 0,0 3 0,2 6-3,1 0 0,0 0 0,0-1 1,1 1-1,1-1 0,1 0 0,0 0 1,1-1-1,0 0 0,1 0 0,0-1 1,1 0-1,0 0 0,11 10 3,15 9-16,0 0-1,2-3 1,2-1-1,5 2 17,7 5-23,43 36 23,-87-63 0,0 0 0,0 0 0,0 1 0,4 7 0,0-4 0,-10-11 0,-1 0 0,0 0 0,0 0 0,0 0 0,1 0 0,-1 0 0,0 0 0,0 0 0,0-1 0,1 1 0,-1 0 0,0 0 0,0 0 0,0 0 0,1 0 0,-1 0 0,0 0 0,0 0 0,0 0 0,0-1 0,0 1 0,1 0 0,-1 0 0,0 0 0,0 0 0,0 0 0,0-1 0,0 1 0,0 0 0,0 0 0,1 0 0,-1 0 0,0-1 0,0 1 0,0 0 0,0 0 0,1-17 0,-3 9 0,1-1 0,-2 1 0,1-1 0,-1 1 0,-1 0 0,1-1 0,-2 2 0,0-2 0,-41-59 0,27 42 0,-86-130 0,-5-9 0,106 161 0,1-1 1,-1 1-1,0 0 1,0 0-1,0 0 1,0 0-1,-1 1 1,1 0-1,-1 0 1,-1 0-1,5 2-1,-1 0 0,1 1 1,-1-1-1,0 1 0,1-1 0,-1 1 1,0 0-1,1-1 0,-1 1 0,0 0 0,0 0 1,1 0-1,-1 1 0,0-1 0,1 0 0,-1 1 1,0-1-1,1 1 0,-1-1 0,1 1 1,-1 0-1,1 0 0,-1 0 0,1 0 0,-1 0 1,1 0-1,0 0 0,-1 0 0,1 0 0,0 1 1,0-1-1,0 0 0,0 1 0,-1 1 1,0 1-4,0 0 1,0 1-1,0-1 0,0 1 0,1 0 0,0-1 0,0 1 1,0 0-1,1 0 0,-1 0 0,1-1 0,0 1 0,0 0 0,1 0 1,0 0-1,0 0 0,0-1 0,0 3 4,3 3-5,-1 0 1,1 1-1,0-2 0,1 1 1,0 0-1,1-1 0,0 0 1,1 1 4,30 32 0,1-1 0,25 18 0,16 17 0,-33-28 0,23 32 0,-53-59 0,-1 1 0,0 0 0,-2 2 0,0 0 0,2 9 0,6 17 0,1-2 0,3 0 0,2-1 0,2-2 0,7 7 0,3 2 0,-41-66 0,-6-12 0,-5-4 0,-5-13 0,-1 0 0,-22-31 0,4 12 0,12 20 0,-1 1 0,-22-25 0,47 62 0,1 1 0,-1 0 0,0 0 0,0 0 0,0 0 0,-1 0 0,1 0 0,0 0 0,0 1 0,0-1 0,-1 0 0,1 1 0,0-1 0,-1 1 0,1-1 0,0 1 0,-1-1 0,1 1 0,-1 0 0,1 0 0,0 0 0,0 0 0,0 1 0,0-1 0,0 0 0,0 1 0,0-1 0,0 1 0,1-1 0,-1 1 0,0 0 0,0-1 0,0 1 0,1 0 0,-1-1 0,0 1 0,1 0 0,-1 0 0,1-1 0,-1 1 0,1 0 0,-3 5 0,0 1 0,1-1 0,0 0 0,0 1 0,0-1 0,1 1 0,0 3 0,-4 21 0,3 1 0,0-1 0,2 1 0,1-1 0,2 1 0,1-1 0,1 0 0,2 0 0,1-1 0,1 0 0,2 0 0,1-1 0,10 17 0,-16-35 0,2 0 0,-1 0 0,1-1 0,1 0 0,0-1 0,0 0 0,1 0 0,0-1 0,1 0 0,-1-1 0,2 0 0,-1 0 0,1-2 0,-1 1 0,2-1 0,-1-1 0,0 0 0,1-1 0,0-1 0,0 0 0,0 0 0,0-1 0,0-1 0,0 0 0,0-1 0,0 0 0,0-1 0,0 0 0,4-3 0,2 0 0,-12 4 0,0-1 0,-1 0 0,1 0 0,0-1 0,-1 0 0,3-2 0,-8 4 0,1 0 0,-1 0 0,0 0 0,1 0 0,-1 0 0,0 0 0,0 0 0,0-1 0,0 1 0,0-1 0,0 1 0,0-1 0,-1 1 0,1-1 0,-1 1 0,1-1 0,-1 1 0,1-1 0,-1 0 0,0 1 0,0-1 0,0 0 0,0 1 0,0-1 0,0 0 0,0 1 0,0-1 0,-1 0 0,1 1 0,-2-7 0,-1 0 0,0 1 0,0 0 0,0-1 0,-1 1 0,0 0 0,-1 1 0,-1-2 0,-45-54 0,23 30 0,-113-156 0,90 118 0,40 54 0,-2 1 0,0 0 0,0 0 0,-1 2 0,-1-1 0,-1 1 0,15 13 0,0-1 0,0 0 0,0 0 0,0 0 0,0 1 0,0-1 0,0 1 0,-1-1 0,1 1 0,0-1 0,0 1 0,0 0 0,-1-1 0,1 1 0,0 0 0,-1 0 0,1 0 0,0 0 0,0 0 0,-1 0 0,1 0 0,0 1 0,0-1 0,-1 0 0,1 1 0,0-1 0,0 1 0,0-1 0,-1 1 0,1 0 0,0-1 0,0 1 0,0 0 0,0 0 0,0 0 0,0 0 0,1 0 0,-1 0 0,0 0 0,0 0 0,1 0 0,-1 0 0,1 0 0,-3 5 0,0 0 0,0 0 0,1 0 0,0 0 0,0 0 0,1 0 0,0 1 0,0 1 0,-1 9 0,2 0 0,0 0 0,1 0 0,0 0 0,2 0 0,3 13 0,4 7 0,1 0 0,9 18 0,-12-38 0,0-1 0,1 0 0,0-1 0,2 0 0,-1-1 0,2 0 0,0 0 0,1-1 0,0-1 0,1 0 0,0-1 0,1 0 0,0-1 0,0-1 0,1-1 0,1 0 0,14 5 0,-21-10 0,-1-1 0,1 0 0,-1 0 0,1-1 0,0 0 0,-1-1 0,1 0 0,6-1 0,-14 1 0,1 0 0,-1 0 0,1-1 0,-1 1 0,1-1 0,-1 1 0,1-1 0,-1 0 0,0 0 0,1 0 0,-1 0 0,0-1 0,0 1 0,0 0 0,0-1 0,0 0 0,0 1 0,-1-1 0,1 0 0,0 0 0,-1 0 0,1 0 0,-1 0 0,0 0 0,0-1 0,0 1 0,0 0 0,0-1 0,0 1 0,-1 0 0,1-1 0,-1 1 0,1-1 0,-1 1 0,0-2 0,-1-5 6,0 1 0,0 0 1,-1 0-1,0 0 1,-1 1-1,1-1 0,-1 0 1,-1 1-1,0 0 1,-4-7-7,-7-9 32,-1 0 0,-13-13-32,-7-5 0,-1 1 0,-2 3 0,-1 1 0,-2 2 0,-1 1 0,-48-25 0,69 45 0,-5-4 0,-1 2 0,0 1 0,-1 1 0,-1 1 0,-4 1 0,30 10 0,0 0 0,0 0 0,-1 1 0,1-1 0,0 1 0,0 0 0,0 0 0,-1 1 0,1-1 0,0 1 0,0 0 0,-4 2 0,-5 4 0,-16 12 0,21-9 0,3-2 0,-4 5 0,1 3 0,9-14 0,0-1 0,-1 0 0,1 1 0,0-1 0,0 0 0,0 1 0,0-1 0,0 0 0,0 0 0,0 0 0,0 0 0,1 0 0,-1 0 0,0 0 0,1-1 0,-1 1 0,0 0 0,1-1 0,0 1 0,6 4 0,10 6 0,-5-4 0,-1 1 0,0 0 0,-1 1 0,0 0 0,0 0 0,-1 1 0,0 1 0,0 0 0,41 70 0,-5-7 0,3-3-128,18 16 128,-43-59-32,1-1 0,2-1 0,0-2 0,12 8 32,-24-22 0,4 4 0,1 1 0,-2 1 0,12 13 0,-23-21 0,-1 0 0,1 1 0,-1 0 0,-1 0 0,0 0 0,0 0 0,-1 1 0,0 0 0,-1 0 0,3 9 0,-7-18 0,1-1 0,0 0 1,0 0-1,0 0 0,0 0 1,0 0-1,0 1 0,0-1 1,0 0-1,0 0 0,0 0 1,0 0-1,0 1 0,0-1 1,0 0-1,0 0 0,0 0 1,0 0-1,0 1 0,0-1 1,0 0-1,0 0 0,0 0 1,0 0-1,0 0 0,0 1 1,0-1-1,1 0 0,-1 0 1,0 0-1,0 0 0,0 0 1,0 0-1,0 1 0,0-1 0,1 0 1,-1 0-1,0 0 0,0 0 1,0 0-1,0 0 0,0 0 1,1 0-1,-1 0 0,0 0 1,0 0-1,0 0 0,0 0 1,1 0-1,-1 0 0,0 0 1,0 0-1,0 0 0,0 0 1,0 0-1,1 0 0,-1 0 1,0 0-1,0 0 0,0 0 1,0 0-1,6-14 44,2-27 20,-6 26-64,-1 1 0,-1-1 0,-1 0 0,0 1 0,0-1 0,-2 0 0,0 1 0,0 0 0,-1 0 0,-1 0 0,-1 0 0,-1-3 0,-17-30 0,-2 0 0,-26-33 0,7 10 0,35 54 0,-9-15 0,-1 0 0,-22-25 0,41 55 0,0 0 0,0 0 0,0 0 0,0 0 0,0 0 0,1 1 0,-1-1 0,0 0 0,-1 1 0,1-1 0,0 0 0,0 1 0,0-1 0,0 1 0,1 0 0,-1 0 0,1 0 0,-1 0 0,1 0 0,-1 0 0,1 0 0,-1 1 0,1-1 0,-1 0 0,1 0 0,-1 0 0,1 0 0,0 1 0,-1-1 0,1 0 0,-1 0 0,1 1 0,0-1 0,-1 0 0,1 1 0,0-1 0,-1 0 0,1 1 0,0-1 0,-1 0 0,1 1 0,0-1 0,0 1 0,-1-1 0,1 1 0,0-1 0,0 1 0,0-1 0,0 0 0,0 1 0,0-1 0,0 1 0,0-1 0,0 1 0,0-1 0,0 1 0,1 28 0,0-22 0,27 409 0,-22-365 0,2-1 0,1 1 0,4-1 0,1-1 0,2 0 0,3-1 0,2-1 0,9 14 0,-22-46 0,0-1 0,1 0 0,1 0 0,0-1 0,1 0 0,0-1 0,1 0 0,1-1 0,-1 0 0,2-1 0,0 0 0,0-1 0,0-1 0,1 0 0,0-1 0,2 0 0,21 6 0,1-1 0,0-2 0,0-2 0,40 3 0,-75-11 0,-1 1 0,1-1 0,0 0 0,0-1 0,-1 1 0,1 0 0,0-1 0,-1 0 0,1 0 0,-1 0 0,1 0 0,-1-1 0,1 1 0,-1-1 0,0 0 0,0 0 0,0 0 0,0-1 0,0 1 0,0 0 0,-1-1 0,1 0 0,-1 0 0,0 0 0,0 0 0,0 0 0,0 0 0,0 0 0,0-1 0,-1 1 0,0-1 0,0 1 0,0-1 0,0 0 0,0 1 0,-1-1 0,0 0 0,0 1 0,0-1 0,0 0 0,0 1 0,-1-2 0,-1-11 0,-1 0 0,0 0 0,-1 1 0,-1 0 0,-1 0 0,0 0 0,0 0 0,-2 1 0,0 0 0,-2-2 0,-19-25 0,-1 2 0,-23-23 0,47 55 0,-6-7 0,-1 0 0,0 1 0,-1 0 0,-1 1 0,-12-9 0,24 19 0,0 1 0,1-1 0,-1 0 0,0 1 0,0-1 0,0 1 0,-1 0 0,1 0 0,0 0 0,0 1 0,-1-1 0,1 1 0,0 0 0,-1-1 0,1 2 0,0-1 0,-1 0 0,1 1 0,0-1 0,0 1 0,-1 0 0,1 0 0,0 0 0,0 1 0,0-1 0,0 1 0,0-1 0,0 1 0,1 0 0,-1 0 0,1 1 0,-1-1 0,1 0 0,0 1 0,-1 1 0,-3 4 0,0 0 0,1 1 0,0 0 0,1 0 0,0 0 0,1 0 0,-1 1 0,2-1 0,-1 1 0,0 7 0,-1 13 0,2 1 0,0 28 0,2-31 0,1 0 0,2 0 0,1 1 0,1-2 0,1 1 0,9 24 0,-11-40 0,1 0 0,0 0 0,1 0 0,1-1 0,0 0 0,0 0 0,1-1 0,0 0 0,0 0 0,2-1 0,-1 0 0,1-1 0,0 0 0,1 0 0,-1-1 0,3 0 0,-9-4 0,1-1 0,0 0 0,-1 0 0,1 0 0,0 0 0,0-1 0,0 0 0,0 0 0,1 0 0,-1-1 0,0 0 0,0 0 0,0 0 0,0-1 0,1 1 0,-1-1 0,0 0 0,0-1 0,0 1 0,0-1 0,-1 0 0,1 0 0,0-1 0,-1 1 0,0-1 0,1 0 0,-1 0 0,0-1 0,-1 1 0,1-1 0,0 0 0,-1 0 0,0 0 0,0 0 0,0-1 0,-1 1 0,1-1 0,0-3 0,4-8 0,-1 0 0,-1 0 0,-1-1 0,0 0 0,-1 0 0,-1 1 0,0-13 0,-1-11 0,-2-1 0,-4-26 0,2 44 8,-2 1 1,0-1-1,-1 1 1,-1 0-1,-1 0 1,-1 1-1,-1 0 1,-1 1-1,-1 0 1,-1 0 0,0 1-1,-2 1 1,0 1-1,-1 0 1,-6-5-9,15 16 0,0 1 0,0-1 0,0 1 0,-1 1 0,0-1 0,0 1 0,-1 1 0,7 2 0,0 0 0,0 0 0,0 0 0,0 0 0,0 1 0,-1-1 0,1 1 0,0 0 0,0-1 0,-1 1 0,1 0 0,0 0 0,0 1 0,-1-1 0,1 0 0,0 1 0,0-1 0,0 1 0,-1 0 0,1 0 0,0 0 0,0 0 0,0 0 0,0 0 0,1 1 0,-1-1 0,0 0 0,0 1 0,1 0 0,-1-1 0,1 1 0,0 0 0,0 0 0,0 0 0,0 1 0,1-1 0,-1 0 0,1 0 0,-1 0 0,1 0 0,0 1 0,0-1 0,0 0 0,0 0 0,0 1 0,0-1 0,1 0 0,-1 0 0,1 0 0,-1 0 0,1 1 0,20 46 0,-14-34 0,14 28 0,2-1 0,12 15 0,24 42 0,-59-98 0,7 14 0,1 0 0,0-1 0,1 0 0,1 0 0,0-1 0,1 0 0,0-1 0,12 10 0,-20-20 0,-1 0 0,1 0 0,0-1 0,0 1 0,-1-1 0,1 0 0,0 0 0,0 0 0,0 0 0,0-1 0,1 1 0,-1-1 0,0 0 0,0 0 0,0 0 0,0 0 0,0 0 0,0-1 0,0 1 0,0-1 0,0 0 0,0 0 0,0 0 0,0-1 0,0 1 0,0 0 0,-1-1 0,1 0 0,0 0 0,0 0 0,1-1 0,0-1 0,0 0 0,0 0 0,-1 0 0,1 0 0,-1 0 0,0-1 0,0 0 0,0 1 0,-1-1 0,1 0 0,-1 0 0,-1-1 0,1 1 0,-1 0 0,0-1 0,0 1 0,0-12 0,-1 0 0,0 0 0,-2 1 0,0-1 0,-1 1 0,0-1 0,-2 1 0,0 0 0,-4-8 0,-1 0 0,0 1 0,-2 0 0,-1 1 0,0 1 0,-17-20 0,1 10 0,27 29 0,0 1 0,0-1 0,0 0 0,0 1 0,0 0 0,0 0 0,0-1 0,0 1 0,-1 0 0,1 1 0,0-1 0,-1 0 0,1 1 0,-3-1 0,4 1 0,0 1 0,0-1 0,0 0 0,0 1 0,-1-1 0,1 1 0,0-1 0,0 1 0,1 0 0,-1-1 0,0 1 0,0 0 0,0 0 0,0 0 0,1 0 0,-1-1 0,0 1 0,1 0 0,-1 0 0,0 0 0,1 0 0,0 1 0,-1-1 0,1 0 0,-1 0 0,1 0 0,0 0 0,0 0 0,0 0 0,0 1 0,0-1 0,-3 44 0,3-40 0,5 90 0,5 1 0,4-2 0,8 22 0,5 32 0,-21-109 0,3-1 0,1 0 0,1 0 0,2-1 0,2-1 0,1 0 0,-7-19 0,0-1 0,1 0 0,0 0 0,1-1 0,1 0 0,1-1 0,0-1 0,0 0 0,2-1 0,-1 0 0,1-1 0,1-1 0,9 5 0,9 0 0,0-2 0,1-1 0,0-2 0,28 4 0,-82-18 0,0-2 0,0 0 0,0-1 0,-15-9 0,26 12 0,0-1 0,-1 1 0,1 0 0,-1 1 0,0 0 0,-1 0 0,9 2 0,-1 1 0,1 0 0,-1-1 0,0 1 0,1 0 0,-1 0 0,0 0 0,1 0 0,-1 0 0,0 0 0,1 1 0,-1-1 0,1 1 0,-1-1 0,0 1 0,1-1 0,-1 1 0,1 0 0,-1 0 0,1 0 0,0 0 0,-1 0 0,1 0 0,0 0 0,0 0 0,0 0 0,0 0 0,0 1 0,0-1 0,0 1 0,0-1 0,0 1 0,1-1 0,-1 1 0,0-1 0,1 1 0,-1 0 0,0 5 0,-1 1 0,1 0 0,0 0 0,1-1 0,-1 1 0,2 0 0,-1 0 0,1 0 0,0 0 0,1-1 0,0 1 0,0-1 0,0 1 0,1-1 0,0 0 0,1 0 0,0 0 0,0 0 0,0-1 0,1 1 0,0-1 0,0 0 0,0-1 0,1 1 0,0-1 0,0 0 0,0-1 0,1 1 0,0-1 0,0 0 0,1 0 0,-6-4 0,0 1 0,0-1 0,0 0 0,0 1 0,-1-1 0,1 0 0,0 0 0,0-1 0,0 1 0,0 0 0,0-1 0,0 1 0,-1-1 0,1 1 0,0-1 0,0 0 0,-1 0 0,1 0 0,-1 0 0,1 0 0,0 0 0,-1 0 0,0 0 0,1-1 0,-1 1 0,0 0 0,0-1 0,0 1 0,1-3 0,3-2 0,-1 0 0,-1 0 0,1-1 0,-1 0 0,0 1 0,-1-1 0,1-3 0,-1-2 0,0 0 0,0 0 0,-1-1 0,-1 1 0,0 0 0,-1 0 0,0-1 0,-1 1 0,0 0 0,-1 0 0,0 0 0,-1 1 0,-1-1 0,-4-9 0,-7-9 0,0 1 0,-2 0 0,-1 2 0,-21-23 0,24 30 0,-2 0 0,-7-5 0,17 18 0,0 1 0,0-1 0,-1 1 0,0 1 0,0 0 0,0 0 0,-4-1 0,11 5 0,0 0 0,0 1 0,0-1 0,1 1 0,-1-1 0,0 1 0,0 0 0,0 0 0,0-1 0,0 1 0,0 0 0,0 1 0,0-1 0,0 0 0,1 1 0,-1-1 0,0 1 0,0-1 0,0 1 0,0 0 0,1 0 0,-1 0 0,0 0 0,1 0 0,-1 0 0,1 0 0,-1 1 0,1 0 0,-1 0 0,1 0 0,-1 1 0,1-1 0,0 0 0,0 1 0,0-1 0,0 1 0,0 0 0,0-1 0,1 1 0,-1 0 0,1-1 0,0 1 0,0 0 0,0-1 0,0 1 0,0 0 0,1 1 0,6 22 0,0-2 0,1 1 0,2-1 0,0 0 0,14 21 0,3 11 0,-11-21 0,9 20 0,25 39 0,-39-77 0,0-1 0,0 0 0,2 0 0,0-1 0,1-1 0,0 0 0,8 4 0,-16-15 0,14 17 0,-8-7 21,-12-13-19,0 0-1,0 0 0,0 0 1,0 0-1,1 0 1,-1 0-1,0 0 1,0 0-1,0 1 1,0-1-1,0 0 1,0 0-1,0 0 1,0 0-1,0 0 1,0 0-1,0 0 1,0 1-1,1-1 1,-1 0-1,0 0 1,0 0-1,0 0 1,0 0-1,0 1 1,0-1-1,0 0 1,0 0-1,0 0 1,0 0-1,-1 0 1,1 1-1,0-1 1,0 0-1,0 0 1,0 0-1,0 0 1,0 0-1,0 0 1,0 0-1,0 1 1,0-1-1,0 0 1,0 0-1,-1 0 1,1 0-1,0 0 1,0 0-1,0 0 1,0 0-1,0 0 1,0 0-1,-1 1 1,1-1-1,0 0 1,0 0-1,0 0-1,-19 15 7,0 0 0,-1-1-1,-1-1 1,-13 7-7,-95 41-5,107-52 5,13-4 0,1-1 0,0 1 0,1 1 0,-1-1 0,1 2 0,0-1 0,-1 1 0,-42 50 0,43-50 0,5-4 0,0-1 0,0 1 0,0 0 0,0 0 0,0 0 0,0 0 0,1 0 0,-1 0 0,1 0 0,0 0 0,0 2 0,6-18 0,0 1 0,1-1 0,1 1 0,0 0 0,0 0 0,2 1 0,-1 0 0,1 0 0,1 1 0,0 1 0,0-1 0,6-2 0,-2 1 0,-1 1 0,0-2 0,0-1 0,34-28 0,-45 38 0,-1 3 0,0-1 0,0 0 0,0 1 0,-1-1 0,1 0 0,0 1 0,0-1 0,0 1 0,0 0 0,0-1 0,0 1 0,0 0 0,1-1 0,-1 1 0,0 0 0,0 0 0,0 0 0,0 0 0,0 0 0,15-1 0,1 0 9,-1-1 1,1 0 0,-1-1 0,0 0-1,0-2 1,0 0 0,-1 0 0,6-4-10,-5 2 12,1 1 1,-1 1-1,2 0 1,16-1-13,-17 4 0,1-1 0,-1 0 0,1-1 0,-1-1 0,0 0 0,-1-1 0,2-2 0,54-28 0,-36 19 0,-1-2 0,9-8 0,7-3 0,-43 26 0,-1 0 0,0-1 0,0 0 0,0 0 0,-1 0 0,1-1 0,-1 0 0,0-1 0,2-7 0,-8 13 0,0 1 0,0 0 0,0 0 0,1 0 0,-1 0 0,0-1 0,0 1 0,0 0 0,0 0 0,0 0 0,1-1 0,-1 1 0,0 0 0,0 0 0,0-1 0,0 1 0,0 0 0,0 0 0,0-1 0,0 1 0,0 0 0,0 0 0,0-1 0,0 1 0,0 0 0,0 0 0,0-1 0,0 1 0,0 0 0,0 0 0,0-1 0,0 1 0,0 0 0,-1 0 0,1 0 0,0-1 0,0 1 0,0 0 0,0 0 0,-1 0 0,1-1 0,0 1 0,0 0 0,0 0 0,-1 0 0,1 0 0,0 0 0,0-1 0,0 1 0,-1 0 0,1 0 0,0 0 0,0 0 0,-1 0 0,1 0 0,0 0 0,0 0 0,-1 0 0,1 0 0,0 0 0,0 0 0,-1 0 0,1 0 0,0 0 0,0 0 0,-17 8 0,14-7 0,-9 5 0,1-1 0,0 2 0,0 0 0,-1 1 0,1 0 0,0-1 0,0 0 0,-13 4 0,13-6 0,-1-1 0,1 0 0,-1-1 0,-8 1 0,14-3 0,0 0 0,1-1 0,-1 0 0,0-1 0,0 1 0,1-1 0,-1 0 0,0 0 0,1-1 0,-5-1 0,3 0-62,1 1 1,-1 0 0,0 0 0,0 1 0,0-1-1,0 2 1,0-1 0,0 1 0,0 0 0,0 0-1,0 1 1,0 0 0,0 0 0,0 1-1,0 0 1,0 0 0,0 1 0,1-1 0,-1 1-1,1 1 1,0-1 0,0 1 0,0 1 61,-21 12-6400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25.94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392 2164 896,'16'22'128,"-16"-22"-125,0 0 0,-1 0 0,1 0 0,0 0 0,0 1 0,0-1 0,0 0 0,0 0 0,0 0 0,0 0 0,-1 0 0,1 0 0,0 0 0,0 0 0,0 0 0,0 0 0,0 0 0,0 0 0,0 0 0,0 0 0,0 0 0,0 1 0,0-1 0,0 0 0,-1 0 0,1 0 0,0 0 0,0 0 0,0 0 0,0 0 0,0 1 0,0-1 0,0 0 0,0 0-1,0 0 1,0 0 0,0 0 0,0 0 0,0 0 0,0 0 0,0 1 0,0-1 0,0 0 0,0 0 0,0 0 0,1 0 0,-1 0 0,0 0 0,0 0 0,0 1-3,-60-11 597,37 5-10,-1 1 0,-5 0-587,-4 2 678,12 0-360,0 1-1,0 0 0,-1 2 0,1 0 0,0 1 0,-18 5-317,-30 11 640,67-18-533,2 0 21,3 0-22,6 1-71,1 1 0,-1 0 0,0 1 0,0 0 0,0 1 0,0 0 0,-1 0 0,1 0-1,2 3-34,15 7 92,4 1 83,0-2 1,2-1-1,8 1-175,-26-9 62,0-1 1,0-1-1,1 0 0,-1-1 0,1 0 0,0-1 1,-1-1-1,9-1-62,10-3 224,0-1 0,-1-1 0,0-1 0,11-6-224,-39 12 44,-1 0 1,1 1-1,0 0 1,0 0-1,0 0 0,0 0 1,0 1-1,0-1 1,0 1-1,0 0 1,0 0-1,4 1-44,-6 4 107,14 38 170,-16-42-263,1 0-1,-1 1 1,1-1 0,0 0 0,-1 1-1,1-1 1,0 0 0,0 0-1,0 0 1,0 0 0,0 0-1,0 0 1,0 0 0,0 0 0,0 0-1,0 0 1,1 0 0,-1-1-1,0 1 1,0 0 0,1-1-1,-1 1 1,1-1-14,2 1 17,-1 0 0,0 0 1,0 0-1,1-1 0,-1 1 0,0-1 0,1 0 0,-1 0 0,1 0-17,12-3 102,0 1-1,-1-2 0,1 0 1,13-6-102,-27 9 128,-2 1 0,0 0 0,0 0 0,0 0 0,-72-15-47,41 10-22,1-2 0,-4-2-59,23 5 8,1 0 1,0 0-1,0-1 0,0-1 0,0 1 0,1-1 0,-8-7-8,8 5 0,-1 0 0,2-1 0,-1 1 0,1-2 0,0 1 0,1-1 0,0 0 0,1-1 0,0 0 0,-2-6 0,-33-82 0,40 94 0,0 1 0,1 0 0,-1-1 0,1 1 0,0 0 0,0-1 0,1 1 0,-1 0 0,1-1 0,0 1 0,0 0 0,0 0 0,1 0 0,-1 0 0,1 0 0,0 0 0,2-2 0,4-8 0,0 1 0,1 0 0,0 0 0,5-3 0,35-38 10,2 2 1,7-3-11,-41 39 211,-1-1 1,0-1-1,7-11-211,17-20 241,-13 16-113,-1-2 0,-2 0 0,15-29-128,-32 49 36,0-1 1,-1 0-1,0-1 1,-1 0 0,2-16-37,9-31 73,-10 52-61,-1-1 0,2 1 0,-1 0 0,2 0 0,0 0-12,0 1 14,-1 0-1,0 0 1,-1-1-1,0 0 1,3-11-14,-5 12 0,0 1 0,1 0 0,1 1 0,-1-1 0,1 1 0,1 0 0,0 0 0,1-1 0,0 2 0,-1-1 0,0 0 0,-1-1 0,0 1 0,0-1 0,-1-1 0,1-5 0,18-55 0,5-4 0,-20 57 0,1 1 0,1 0 0,1 1 0,0 0 0,1 1 0,1 0 0,0 1 0,7-4 0,-2 0 0,0-1 0,-2-1 0,0 0 0,8-14 0,-10 10 8,15-25 116,2 2 0,34-39-124,-55 75 26,-7 7-11,1 0-1,-2-1 1,1 0-1,0 1 1,-1-1-1,0-1 1,1-1-15,-1 3 8,0-1 0,-1 0 0,0 0 0,0 0 0,0 0 0,0-1 0,-1 1 0,1-1 0,-1 1-1,-1-1 1,1-4-8,4-20 41,3 15-4,-6 11-24,0-1 0,1 0 0,-2 1 0,1-1 0,0 0 0,-1 0 0,0-1-13,1-8 0,-2 4 21,0 6 64,0-6-63,-2-2-22,-3 0 0,7 0 0,1-3 0,-3 15 0,1 0 0,-1 0 0,0 0 0,0 0 0,0 0 0,0-1 0,0 1 0,0 0 0,1 0 0,-1 0 0,0 0 0,0-1 0,0 1 0,0 0 0,0 0 0,0 0 0,0-1 0,0 1 0,0 0 0,0 0 0,0 0 0,0-1 0,0 1 0,0 0 0,0 0 0,0 0 0,0-1 0,0 1 0,0 0 0,0 0 0,0 0 0,-1 0 0,1-1 0,0 1 0,0 0 0,0 0 0,0 0 0,0 0 0,0-1 0,-1 1 0,1 0 0,0 0 0,0 0 0,0 0 0,0 0 0,-1 0 0,1 0 0,0 0 0,0-1 0,0 1 0,0 0 0,-1 0 0,1 0 0,0 0 0,-11 8 0,0 1 0,1 0 0,1 0 0,-1 1 0,-5 7 0,-21 22 0,-4-3 0,14-13 0,1 1 0,-7 10 0,24-25 0,1 1 0,0-1 0,1 1 0,0 1 0,1-1 0,0 1 0,0 0 0,-2 11 0,-5 30 0,2 1 0,-1 44 0,4-34 0,-10 36 0,15-89 0,-1 1 0,-1-1 0,0 0 0,0 0 0,-1 0 0,-1-1 0,1 0 0,-1 0 0,-5 5 0,-8 9 0,-2-2 0,-18 15 0,21-19 0,4-3-1101,2 0 0,-1 2 0,2-1 0,0 1 0,1 1 0,-1 4 1101,-18 28-2759,13-25 860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3:57:23.34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62 51 3712,'42'-29'0,"-40"27"8,1 1 0,0 0 1,-1-1-1,1 1 0,0 1 0,-1-1 0,1 0 1,0 1-1,0-1 0,0 1 0,0 0 1,-1 0-1,1 0 0,1 0-8,5 0 13,48 3 714,0 3 0,43 9-727,50 6 1656,-122-19-1425,0-1-1,0-2 0,-1 0 1,14-4-231,-26 3 45,375-47 1019,-331 48-514,0 2 0,27 6-550,48 1 649,-119-8-580,0 0-1,0 1 0,0 1 0,-1 0 1,1 1-1,0 1 0,-1 0 0,0 1 1,0 0-1,13 8-68,-25-12 75,0 0-1,0 0 1,0 1 0,-1-1-1,1 1 1,0-1 0,-1 1-1,0 0 1,1-1 0,0 2-75,-3-2 6,1-1 1,0 1-1,-1 0 1,1-1-1,-1 1 1,1-1-1,-1 1 1,1-1-1,-1 1 1,1-1-1,-1 1 1,0-1-1,1 0 1,-1 1-1,1-1 1,-1 0-1,0 1 1,1-1-1,-1 0 0,0 0 1,0 0-1,1 1 1,-2-1-7,-8 1 26,0 1 1,0-2-1,-1 1 0,1-1 1,0-1-27,-31 1 81,-175 19 47,78-8-105,-39 12-23,107-13-1,-24-2 40,0-4 0,-12-4-39,-92 4 71,136 0-48,-17 2 19,0-4 0,-72-7-42,146 4 0,-14 5 0,38-4 0,1 0 0,0 2 0,12 2 0,86 6 0,1-5 0,0-5 0,36-8 0,80-15 0,-9 0 0,-139 16 0,-41 2 0,0 2 0,0 2 0,0 2 0,12 3 0,-32 0 0,8 0 0,-1 2 0,1 2 0,-34-8 0,0 0 0,0 0 0,0 0 0,0 0 0,0 0 0,1 0 0,-1 0 0,0 0 0,0 0 0,0 0 0,0 0 0,0 0 0,1 0 0,-1 0 0,0 0 0,0 0 0,0 0 0,0 0 0,0 0 0,0 0 0,0 0 0,0 1 0,1-1 0,-1 0 0,0 0 0,0 0 0,0 0 0,0 0 0,0 0 0,0 0 0,0 1 0,0-1 0,0 0 0,0 0 0,0 0 0,0 0 0,0 0 0,0 0 0,0 1 0,0-1 0,0 0 0,0 0 0,0 0 0,0 0 0,0 0 0,0 0 0,0 1 0,0-1 0,0 0 0,0 0 0,0 0 0,0 0 0,0 0 0,0 0 0,0 1 0,0-1 0,-7 5 0,0 1 0,0-1 0,0-1 0,-1 1 0,1-1 0,-1 0 0,0-1 0,0 0 0,-1 0 0,5-1 0,-14 4 0,0-1 0,1 0 0,-2-1 0,1-1 0,0-1 0,-1 0 0,-37-1 0,-18-2 0,5 0 0,-72 4-4096,-17 8 4096,83-6-3755,-1-3 1366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3:0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60 12032,'0'30'640,"3"-32"-294,-1-1 1,1 1 0,-1-1-1,0 0 1,0 1 0,0-1-1,0 0 1,0-1-347,-1 3 121,-1-1 1,1 0-1,0 1 1,0-1-1,-1 0 1,1 1-1,-1-1 1,0 0-1,1 0 1,-1 1-1,0-1 0,0 0 1,0 0-1,0 0 1,0 1-1,0-1 1,-1 0-1,1 0 1,-1 1-1,1-1 1,-1 0-1,0 1 1,1-1-1,-1 1 0,0-1 1,0 1-1,0-1 1,0 1-1,-1-1 1,1 1-1,-1-1-121,0 0 75,-1 1 0,0 0-1,0-1 1,0 1 0,0 0-1,1 0 1,-1 0-1,0 1 1,-1-1 0,1 1-1,0 0 1,0 0 0,0 0-1,0 0 1,0 0 0,0 1-1,-3 0-74,-2 1 66,-1 1 0,1-1 0,0 2 0,0-1 0,0 1 0,0 0 0,1 1 0,-1 0 0,1 0 0,1 0 0,-1 1 0,1 0 0,0 1 0,0-1 0,0 1 0,1 0 0,0 0 0,1 1 0,-1 1-66,-6 14 129,0 0 0,2 0-1,1 1 1,0 0 0,2 1 0,1 3-129,-1-2 149,2 0 1,1 1-1,1-1 0,2 1 1,1 15-150,-1-39 8,1 1 1,-1 0 0,1-1-1,-1 1 1,1 0 0,0-1 0,1 1-1,-1-1 1,1 0 0,-1 1-1,1-1 1,0 0 0,0 0-1,0 0 1,1 0 0,-1-1-1,1 1 1,0 0 0,-1-1 0,1 0-1,0 0 1,0 0 0,1 0-1,-1 0 1,0-1 0,1 1-1,-1-1 1,1 0 0,-1 0 0,1 0-1,-1 0 1,1-1 0,2 1-9,4-1 20,0 0 1,0 0-1,0-1 1,0-1-1,0 0 1,0 0-1,0 0 1,-1-2-1,1 1 1,-1-1-1,0 0 1,0-1-21,1 0 17,-1-1-1,0 0 1,0 0-1,0-1 1,-1 0-1,0-1 1,0 1 0,-1-2-1,0 1 1,0-1-1,-1 0 1,0 0 0,-1-1-1,0 1 1,-1-1-1,0-1 1,0 1 0,1-10-17,0-2 18,-1 0 0,-1 0 0,-1-1 1,-1 1-1,-1-1 0,-1 0 1,-2-4-19,3 14 53,0 10-42,0 1 0,0 0 1,0 0-1,0 0 0,0 0 0,-1 0 1,1 0-1,-1-1 0,1 1 0,-1 0 1,0 0-1,1 0 0,-1 0 1,0 0-1,0 1 0,-1-1 0,1 0 1,-1 0-12,-4 15 128,6-6-104,1 0 1,0 1 0,0-1 0,1 0 0,0 0 0,0 0 0,1 0 0,0 0 0,1 2-25,4 11 32,18 47 99,-11-30-5,-1 1-1,7 34-125,-18-60 22,-1 0-1,0 0 1,-1 0-1,-1 0 1,1 0-1,-2 1 0,0-1 1,0 0-1,-2 0 1,1 0-1,-3 6-21,-9 20 167,-1 0 0,-2-1 1,-1 0-1,-2-2 0,-1 0 0,-22 25-167,39-55 23,-1 0 0,1-1 0,-1 1 0,0-1 0,0 0 0,0 0 0,0 0 0,-1-1 0,0 0 1,1 0-1,-1-1 0,0 1 0,0-1 0,-1-1 0,1 1 0,0-1 0,-1 0 0,1 0 0,0-1 0,-1 0 0,1 0 0,-2 0-23,0-1 6,0-1 0,0 1-1,-1-2 1,1 1-1,0-1 1,1 0 0,-1 0-1,1-1 1,-1 0-1,1-1 1,0 1 0,1-1-1,-1-1 1,1 1 0,0-1-1,-3-4-5,-5-11 478,7-1-4080,6 18 2409,1 0 0,0 0 1,0 0-1,1 0 0,-1 0 1,1 0-1,0 0 0,0 0 1,0 0-1,0 1 0,1-1 1,-1 0-1,1 1 0,0-1 1,0 1-1,1-1 1193,18-28-896</inkml:trace>
  <inkml:trace contextRef="#ctx0" brushRef="#br0" timeOffset="891.92">962 236 12288,'0'41'405,"0"-41"-391,0 1 0,0-1 0,0 0 0,0 0-1,0 0 1,0 0 0,0 1 0,0-1 0,0 0 0,0 0 0,0 0 0,0 1 0,0-1-1,0 0 1,0 0 0,0 0 0,0 0 0,0 1 0,0-1 0,-1 0 0,1 0 0,0 0-1,0 0 1,0 1 0,0-1 0,0 0 0,0 0 0,0 0 0,-1 0 0,1 0 0,0 0-1,0 1 1,0-1 0,0 0 0,-1 0 0,1 0 0,0 0 0,0 0 0,0 0 0,0 0-1,-1 0 1,1 0 0,0 0-14,-48 11 2963,35-10-2381,1 2 0,0-1 0,0 2 0,-5 1-582,7 0 151,0 1 0,1 0 0,-1 0 0,1 1 0,1 0 0,-1 0 0,1 1 0,0 0-1,1 1 1,0 0 0,0 0 0,1 0 0,0 1 0,-4 9-151,4-4 68,-1 0 1,2 0-1,0 1 0,1-1 0,0 1 0,1 0 0,1 0 0,1 1 0,0-1 0,1 1-68,0 1 52,1 0-1,1 0 0,0-1 1,1 1-1,6 16-51,-8-31 12,0 1 0,0-1 0,0 1 0,1-1 0,0 0 0,0 0 0,0 1 0,0-1 0,0 0 0,1-1 0,-1 1 0,1 0 0,-1-1 0,1 1 0,0-1 0,0 0 0,0 0 0,1 0 0,-1-1 0,0 1 0,1-1 0,-1 1 0,1-1 0,-1 0-1,1-1 1,0 1 0,-1 0 0,1-1 0,0 0 0,-1 0 0,1 0 0,0-1-12,9 0 41,0-1 0,0-1 0,0 0 0,0-1 0,-1-1 0,1 0 0,-1 0 1,0-1-1,-1-1 0,1 0 0,-1 0 0,-1-1 0,10-9-41,-19 15 10,1 1 0,-1-1 0,0 1 0,0-1 0,0 1 0,0-1 0,0 0 0,0 0 0,0 1 0,-1-1 0,1 0 0,-1 0 0,1 0 0,-1 0 0,1 0 0,-1 0 0,0 0 0,0 0 0,0 0 1,0 0-11,-1-2 12,0 1 0,0-1 0,0 0 0,0 1 0,-1-1 0,1 1 1,-1 0-1,0-1 0,0 1 0,-2-2-12,0-1 27,-1 0 1,0 0-1,-1 1 1,1 0-1,-1 0 1,0 0-1,0 1 1,-1 0-1,1 0 1,-7-2-28,-24-3-290,22 9-7718,13 0 1522,2 0 2220</inkml:trace>
  <inkml:trace contextRef="#ctx0" brushRef="#br0" timeOffset="1557.389">1225 259 5632,'5'53'1301,"-5"-53"-1258,0 0 1,0 1-1,0-1 0,0 0 1,0 0-1,0 1 0,0-1 1,1 0-1,-1 0 0,0 1 1,0-1-1,0 0 0,0 0 1,0 1-1,0-1 0,0 0 1,0 0-1,1 0 0,-1 1 1,0-1-1,0 0 0,0 0 0,0 0 1,1 0-1,-1 1 0,0-1 1,0 0-1,0 0 0,1 0 1,-1 0-1,0 0 0,0 0 1,1 0-1,-1 0 0,0 1 1,0-1-1,1 0 0,-1 0 1,0 0-1,0 0 0,1 0 1,-1 0-1,0 0 0,0 0 0,1-1 1,-1 1-1,0 0 0,0 0 1,1 0-44,-1 0 58,0 0 0,0 0-1,0 0 1,0 0 0,0 0 0,0 0 0,0 0 0,0 0 0,1-1 0,-1 1-1,0 0 1,0 0 0,0 0 0,0 0 0,0 0 0,0 0 0,0 0-1,1 0 1,-1 0 0,0 0 0,0 0 0,0 0 0,0 1 0,0-1 0,0 0-1,0 0 1,0 0 0,1 0 0,-1 0 0,0 0 0,0 0 0,0 0 0,0 0-1,0 0 1,0 0 0,0 0 0,0 0 0,0 0 0,0 1 0,0-1 0,1 0-1,-1 0 1,0 0 0,0 0 0,0 0 0,0 0 0,0 0 0,0 0 0,0 1-1,0-1 1,0 0 0,0 0 0,0 0 0,0 0-58,-1 28 823,-1 0 1,-2 0-1,-1-1 0,0 1 0,-3 0-823,-45 134 1013,4-18-276,43-131-3597,10-23-3367,3-3 1107</inkml:trace>
  <inkml:trace contextRef="#ctx0" brushRef="#br0" timeOffset="1886.635">1238 297 7808,'1'6'438,"1"1"0,0-1 0,1 1 0,-1-1 0,1 0 1,0 0-1,1 0 0,0 0 0,-1-1 0,2 1 0,-1-1 0,3 2-438,0 2 750,0 0-1,0 0 1,-1 1 0,1 2-750,21 49 1722,14 52-1722,6 14 496,-36-98-350,-2-2-1951,-2-10-3277,-3-7-2235</inkml:trace>
  <inkml:trace contextRef="#ctx0" brushRef="#br0" timeOffset="2214.51">1115 650 12160,'13'-7'0,"5"2"1280,-8 0 128,-2 4-128,8-6-1,2 5-767,-3-1 0,2 1-256,1-1 0,0-2-256,11-8 128,-1 0-14079</inkml:trace>
  <inkml:trace contextRef="#ctx0" brushRef="#br0" timeOffset="2904.454">1542 443 7552,'0'32'707,"1"1"0,1-1 0,2 1 0,2-1 0,1 0 0,1-1 0,3 6-707,-1-8 811,-10-28-406,0-1 86,-1-3 21,-17-34 417,1-1 0,2-1-929,9 23 53,1-1 0,1-1 0,1 1 0,0-1 0,1 1-1,1-4-52,1-10 230,1 0-1,2 0 0,1 0 1,4-13-230,-7 40 55,0 0 1,0-1-1,1 1 1,-1 0 0,1 0-1,0 0 1,1 0-1,0-1-55,-2 4 13,-1 0 0,1 0-1,0 0 1,0 0 0,-1 0-1,1 1 1,0-1-1,0 0 1,0 1 0,0-1-1,0 0 1,0 1 0,0-1-1,0 1 1,0 0 0,1-1-1,-1 1 1,0 0 0,0 0-1,0-1 1,0 1 0,0 0-1,1 0 1,-1 0 0,0 0-1,0 1 1,0-1 0,0 0-1,0 0 1,1 1-1,-1-1 1,0 1 0,0-1-1,0 1-12,16 10 113,-1 1 0,-1 0 0,0 1-1,-1 1 1,0 0 0,-1 1 0,5 8-113,-16-21 46,-1 0 0,1 0 0,-1 1 0,1-1 1,-1 0-1,0 1 0,0-1 0,0 1 0,-1-1 0,1 1 0,0 0 1,-1-1-1,0 1 0,1 0 0,-1-1 0,0 1 0,-1 0 0,1-1 1,0 1-1,-1 0 0,1-1 0,-1 1 0,0-1 0,0 1 1,0-1-1,0 1 0,0-1 0,-1 0 0,1 0 0,-1 1 0,0-1 1,0 1-47,-9 9 76,0 0 1,0-1 0,-1-1 0,0 0 0,-4 2-77,3-2 59,-34 25 47,54-39-106,1 1 0,-1 0 0,1 0 0,0 1 0,0 0 0,0 0 0,4 0 0,4 0 0,-1 0 0,1 2 0,0-1 0,1 2 0,-13 0 4,1-1 0,-1 1 0,0 1 0,1-1-1,-1 1 1,0 0 0,0 0 0,0 0 0,0 0-1,-1 1 1,1-1 0,0 1 0,-1 0-1,0 0 1,0 1 0,2 1-4,6 10 22,0-1 1,-1 1-1,4 9-22,-12-20 0,0-1 0,0 0 0,0 0 0,-1 0 0,0 0 0,1 1 0,-1-1 0,0 0 0,-1 1 0,1-1 0,-1 0 0,1 1 0,-1-2 0,-1 0 0,1-1 0,0 1 0,-1 0 0,1 0 0,-1 0 0,1-1 0,-1 1 0,0 0 0,0-1 0,0 1 0,0-1 0,0 1 0,0-1 0,0 1 0,0-1 0,-1 0 0,1 0 0,-1 1 0,1-1 0,-1 0 0,-7 6 17,-1-1-1,0 0 1,0-1-1,0 0 0,-1 0 1,0-1-1,0 0 1,0-1-1,0 0 0,0-1 1,-1 0-1,1-1 1,-12 0-17,20-2-58,0 1 0,-1-1 1,1 1-1,0-1 1,0 0-1,0 0 1,0 0-1,-2-2 58,-7-4-2547,-7-5-10402</inkml:trace>
  <inkml:trace contextRef="#ctx0" brushRef="#br0" timeOffset="3361.625">2063 246 6016,'-8'45'1557,"6"-39"171,2-6 363,0-8 3412,-12 49-4334,6-19-769,0 0 0,2 0-1,-2 15-399,1 34 237,-2 12 230,-4 11-467,0-13 107,9-76-2414,0-7 500,-2-12-1246,3 10 1495,-4-15-5311</inkml:trace>
  <inkml:trace contextRef="#ctx0" brushRef="#br0" timeOffset="3707.193">2089 228 13312,'2'47'1377,"1"-16"3027,-2-28-4253,0-1 0,0 1 0,0-1 1,0 1-1,1-1 0,-1 0 0,1 1 1,-1-1-1,1 0 0,2 2-151,5 7 429,23 46 337,-2 2 1,22 59-767,13 30-1682,-64-147-2073,-1-1-7743</inkml:trace>
  <inkml:trace contextRef="#ctx0" brushRef="#br0" timeOffset="4035.426">2055 618 11008,'11'0'0,"8"0"640,-10 0 128,-4 0 768,-5 0 128,17 0-1024,-4-3-1,0 2-255,0-3 128,4 1-128,-3-2 0,5-2-6143,10-9 127,-1 1 2048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3:2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280 198 18687,'0'0'150,"0"0"84,0 0 44,0 0 63,0 0-64,-7-2-42,-7-1-109,-1 1 0,1 0 1,-1 0-1,-10 1-126,20 2 32,-1-1 1,1 0-1,0 1 1,0 0-1,0 0 1,0 1-1,0-1 0,0 1 1,0 0-1,1 0 1,-1 1-1,0-1 1,1 1-1,0 0 1,0 0-1,-4 4-32,2 1 32,0 0 0,1 0 0,0 0 0,0 1 0,0 0 0,1 0-1,1 0 1,0 1 0,0-1 0,1 1 0,0 0 0,-1 6-32,3-11 18,-1 0 0,1 0 0,0 1 0,1-1 0,-1 0 0,1 0 0,0 0 1,0 0-1,0 0 0,1 0 0,2 4-18,-3-6 10,1 0 0,0-1 1,0 1-1,0-1 1,0 1-1,0-1 0,0 0 1,1 0-1,-1 0 0,1 0 1,-1 0-1,1 0 1,0-1-1,-1 0 0,1 1 1,0-1-1,0 0 1,0 0-1,0 0 0,1-1-10,5 2 37,1-1-1,-1-1 1,1 1-1,0-2 0,-1 1 1,1-1-1,-1-1 0,0 1 1,1-2-1,-1 1 1,0-1-1,0-1 0,0 0 1,-1 0-1,1-1 1,-1 0-1,5-4-36,-11 7 7,1 0-1,-1 0 1,0 0 0,0 0-1,0-1 1,-1 1 0,1-1-1,0 1 1,-1-1 0,0 0-1,1 1 1,-1-1 0,0 0 0,0 0-1,-1 0 1,1 0 0,-1-1-7,2-9 45,-2 0 0,1 1 1,-2-10-46,0-7 27,3-58 251,-2 85-172,1 6 1,103 248 263,-79-193-335,-20-47 36,0 1 0,-2 0 0,1 0 0,-2 0 0,1 0 0,-2 0 0,0 0 0,0 1 0,-2-1 0,1 0 0,-2 0 0,1 0 0,-4 12-71,3-18 42,0 0 1,-1 1-1,0-1 1,0 0-1,0 0 1,-1-1-1,0 1 0,0-1 1,-1 0-1,1 0 1,-1 0-1,-1-1 1,1 1-1,-1-1 1,0-1-1,0 1 0,0-1 1,-1 0-1,0 0 1,1-1-1,-1 0 1,-1 0-1,1-1 1,-7 2-43,-10 0 54,0-1 1,-1-2-1,1 0 1,-1-1-1,1-2 1,-1 0-1,1-2 1,0 0-1,-22-9-54,42 13-122,1-2-1,-1 1 0,1 0 0,0-1 1,0 1-1,0-1 0,0 0 1,0 0-1,0 0 0,0 0 1,0-1-1,1 1 0,-1-1 1,1 1-1,0-1 0,0 0 1,-1-1 122,2 0-657,-1 1 1,1 0-1,0-1 1,0 1 0,0-1-1,1 1 1,-1-1-1,1 0 1,0 1 0,0-1-1,0 1 1,1-2 656,9-46-7616,3-4 3435</inkml:trace>
  <inkml:trace contextRef="#ctx0" brushRef="#br0" timeOffset="609.938">756 40 11136,'-2'8'-6,"-2"9"1004,2-18-173,1-10 46,5-31 2478,-4 42-2624,0 3-64,-32 127 1453,-5 26-281,4 11-1833,32-160-121,-12 77 512,6-50-3072,7-32-1628,0-2-5973</inkml:trace>
  <inkml:trace contextRef="#ctx0" brushRef="#br0" timeOffset="956.834">756 14 13952,'3'29'661,"0"-28"-339,0 0 0,0 0 0,0 0-1,0 0 1,0-1 0,0 0 0,0 1 0,0-1 0,1-1-322,-1 2 25,2 1 73,-1 0-1,1 1 0,0 0 1,0 0-1,-1 0 1,0 0-1,0 1 0,0 0 1,0 0-1,0 0 0,-1 0 1,0 1-1,3 3-97,6 12 378,0 1 1,4 11-379,-13-26 89,15 39 297,-1 1 0,-3 0-1,5 29-385,15 48 571,-26-92-1418,-3-10-3575,-3-8-6308</inkml:trace>
  <inkml:trace contextRef="#ctx0" brushRef="#br0" timeOffset="1285.736">669 375 13184,'0'0'0,"12"0"1920,-12 0-1,0 0-1023,0 0 0,0 0-512,0 0 128,19-2-256,-5-1 0,2 2 128,10-11 0,11-1-1152,-8 0 128,-1 1-13439</inkml:trace>
  <inkml:trace contextRef="#ctx0" brushRef="#br0" timeOffset="1863.665">1044 487 12032,'5'-10'588,"0"-1"1,-1 1 0,-1-1 0,1 0 0,-2 1-1,1-2 1,-2 1 0,1 0 0,-2 0-1,1-7-588,-2-41 576,-3-1 0,-7-36-576,10 91 17,-5-33 113,1 1 1,1-17-131,12 72 107,-3-8-108,9 35 1,2 17 0,-4-18 0,7 18 0,-5-24 108,14 24-108,-21-48 29,0-1-1,1-1 0,0 1 0,1-1 1,1-1-1,2 3-28,-11-15 8,1 1 0,-1 0 0,0-1 0,0 1 0,0-1 0,0 1 0,0-1 0,0 0 0,0 1 0,0-1 0,0 0 0,0 0 0,0 0 0,0 0 0,0 1 0,-1-2-8,3-3 13,0 0 0,-1 0 1,0-1-1,0 1 0,0-1 1,-1 0-1,0 1 0,0-1 0,-1 0 1,1 0-1,-1 0 0,0-3-13,1-12 54,1-89 74,-3 65-117,3 0-1,2-9-10,-2 54 99,1 7-9,5 15 61,-6-17-107,13 38 84,31 102 128,-40-123-164,-5-13-25,1 0 1,0 0 0,1 0-1,0-1 1,0 1 0,1-1-1,0 0 1,1 0 0,-1 0-1,4 3-67,-2-3-62,9 10-1072,-7-12-7739,-8-6 1791</inkml:trace>
  <inkml:trace contextRef="#ctx0" brushRef="#br0" timeOffset="2463.6">1475 167 10752,'-2'8'414,"1"1"0,0-1-1,0 1 1,1 0 0,0 0 0,1-1 0,-1 1 0,2 0 0,-1-1 0,2 1 0,-1-1 0,3 7-414,9 43 1774,-8-5-1294,-2 1 0,-3 10-480,-1-63 106,0-5 1,-24-131 168,-22-149 239,45 279-500,0-1-1,1 0 0,0 0 1,0 0-1,0 1 0,2-6-13,-2 9 7,0 0 0,1 1-1,0-1 1,-1 1 0,1-1 0,0 0-1,0 1 1,0-1 0,0 1-1,0 0 1,0-1 0,0 1 0,0 0-1,0 0 1,1-1 0,-1 1 0,1 0-1,-1 0 1,1 1 0,-1-1 0,1 0-1,-1 0 1,3 0-7,3-1 36,1 0-1,-1 0 1,1 1 0,0 0-1,0 0 1,0 1 0,-1 0-1,1 0 1,0 1 0,8 1-36,-12-1 20,0 0 1,0 0 0,0 0-1,0 1 1,0-1-1,0 1 1,-1 0 0,1 0-1,-1 0 1,1 1-1,-1 0 1,0-1 0,0 1-1,0 0 1,0 0-1,0 1 1,-1-1 0,1 1-1,-1-1 1,0 1-1,1 2-20,0 3 82,0 0-1,0 1 0,-1-1 1,0 1-1,-1 0 0,0-1 1,0 9-82,-1-14 40,0-1 0,0 1 0,0 0-1,-1-1 1,1 1 0,-1 0 0,0-1 0,0 1 0,0-1 0,0 1 0,0-1 0,-1 0 0,0 1 0,0-1 0,0 0 0,0 0 0,0 0 0,0 0-1,-1-1 1,0 1 0,-2 2-40,3-4-15,0 0 0,-1 0 0,1-1 0,0 1 0,-1 0 0,1-1-1,0 1 1,-1-1 0,1 0 0,0 0 0,-1 0 0,1 0 0,-1-1 0,1 1-1,0 0 1,-1-1 0,1 0 0,-1 0 15,-1 0-664,1 0 1,-1-1-1,1 0 0,-1 1 1,1-1-1,0-1 0,0 1 0,0 0 1,0-1-1,0 1 0,0-2 664,-10-12-9194</inkml:trace>
  <inkml:trace contextRef="#ctx0" brushRef="#br0" timeOffset="2903.904">1855 1 8576,'-3'11'1467,"0"0"-1,0 0 1,-1 0 0,0 0 0,0-1 0,-3 3-1467,-11 18 820,9-14-590,0 0 1,1 0-1,1 0 1,1 1-1,-1 6-230,-7 31 512,2 6-512,3-11 618,-14 38-618,20-75-104,-4 8 270,-2-10-4430,8-10-536,1-1-2197</inkml:trace>
  <inkml:trace contextRef="#ctx0" brushRef="#br0" timeOffset="3232.149">1835 22 13440,'0'10'115,"-1"-4"232,1 1 0,0-1 0,1 1 0,-1-1-1,1 1 1,1-1 0,-1 0 0,1 0 0,0 0-1,1 1-346,47 103 3100,2 17-3100,-24-49-3761,-2 10 3761,-25-86-959,0 2-272,-1-2-3640,0-2-718</inkml:trace>
  <inkml:trace contextRef="#ctx0" brushRef="#br0" timeOffset="3559.998">1739 362 8704,'0'0'0,"17"0"2048,-17 0 128,0 0-896,0 0 128,0 0-129,0 0 1,0 0-768,0 0 128,13 0-384,2 0 0,3 0 0,8-2 0,9-1-512,1-7 128,2 0-14335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3:3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399 475 8960,'-4'-5'432,"0"0"1,1-1-1,0 1 1,0-1-1,1 0 1,-1 0-1,1 0 0,1 0 1,-1 0-1,1 0 1,0-1-433,-1 1 220,0-1 0,0 1 0,0 0 1,-1 0-1,0 0 0,0 0 0,-1 1 0,0-1 0,0 1 0,0 0 1,0 0-1,-1 0 0,0 0 0,0 1 0,0 0 0,0 0 1,-1 0-1,0 1 0,-4-2-220,5 2 40,0 1 0,-1-1-1,1 2 1,0-1 0,-1 0 0,1 1 0,-1 0-1,0 1 1,1-1 0,-1 1 0,0 0 0,1 0-1,-1 1 1,0-1 0,1 1 0,-1 1 0,1-1-1,-1 1 1,1 0 0,-1 0 0,1 1 0,0-1-1,0 1-39,-4 4 44,0 0 0,0 1-1,1 0 1,0 0-1,1 0 1,0 1-1,0 0 1,1 1-1,0-1 1,1 1 0,0 0-1,0 1 1,1-1-1,0 1 1,1 0-1,1 0 1,-1 0-1,2 0 1,-1 0 0,2 1-1,0-1 1,0 0-1,1 0 1,0 1-44,-1-8 4,1 1 0,0 0 0,0-1 1,0 1-1,1-1 0,0 0 0,0 1 1,0-1-1,0 0 0,0 0 0,1 0 0,0-1 1,0 1-1,0 0 0,0-1 0,1 0 1,-1 0-1,1 0 0,0 0 0,-1-1 1,1 1-1,1-1 0,-1 0 0,0 0 0,0 0-4,3-1 8,-1 1 0,1-1-1,-1 0 1,1 0-1,-1-1 1,1 1 0,-1-2-1,1 1 1,0-1-1,-1 0 1,1 0-1,-1 0 1,0-1 0,0 0-1,1-1 1,-1 1-1,3-3-7,2-2 32,0 0 0,0-1 0,0 0 0,-1-1 0,0 0 0,-1 0 0,0-1 0,-1-1 0,0 1 0,0-1 0,-1-1 0,0-1-32,-1 3 25,-1 0 1,0-1 0,-1 0 0,0 1 0,-1-1 0,0-1 0,-1 1 0,0 0 0,-1-1 0,0 1 0,-1 0 0,0-1 0,-1 1 0,0-3-26,0 10 13,1 1 0,-1-1-1,0 1 1,0 0 0,0-1 0,0 1 0,-1 0-1,0 0 1,1 0 0,-3-2-13,-8-4 21,11 8-21,1 1 0,-1 0 0,1 0 0,-1-1 0,1 1 0,-1 0 0,1 0 0,-1-1 0,1 1 0,-1 0 0,0 0 0,1 0 0,-1 0 0,1 0 0,-1 0 0,0 0 0,1 0 0,-1 0 0,1 0 0,-1 0 0,1 1 0,-1-1 0,0 0 0,1 0 0,-1 1 0,1-1 0,-1 0 0,1 0 0,-1 1 0,1-1 0,-1 1 0,1-1 0,0 0 0,-1 1 0,1 0 0,-1 1 0,0-1 0,1 1 0,-1 0 0,1 0 0,-1 0 0,1 0 0,0 0 0,0 0 0,0 0 0,0 0 0,0 0 0,0 0 0,1 8 0,1 1 0,0-1 0,1 0 0,2 7 0,14 27 169,14 24-169,-10-22 377,10 28-377,-27-59 50,-2 0 0,1 1 0,-2-1 0,0 0 0,-1 1 0,0 0 0,-1 4-50,-2-14 63,1 1 0,-1 0 0,-1 0 0,1-1-1,-1 1 1,-1-1 0,1 1 0,-1-1 0,0 0 0,0 0-1,-1 0 1,1-1 0,-2 1 0,1-1 0,0 0 0,-1 0-1,-1 1-62,-15 13 131,0-2-1,-1 0 1,-17 8-131,17-10 76,9-7-10,0 1-1,0-2 0,-1 0 1,0 0-1,-14 3-65,21-8 34,0 0 0,0-1 0,-1 0 0,1 0 0,0 0 0,-1-1 0,1 0 0,0-1 0,-1 0-1,1 0 1,0 0 0,0-1 0,-2-1-34,1 1-31,0-1-1,1 0 1,-1-1 0,1 1-1,-1-2 1,1 1 0,1-1-1,-2-1 32,4 3-422,1-1-1,-1 1 1,1-1 0,0 0-1,0 0 1,0-1 422,0 0-1217,1 0-1,-1 0 1,1 0-1,1 0 0,-1 0 1,1-2 1217,-4-36-7765,3-2 5397</inkml:trace>
  <inkml:trace contextRef="#ctx0" brushRef="#br0" timeOffset="726.459">593 623 11904,'16'-24'1813,"-14"22"-85,-2 2-662,0 0-212,0 0-172,0-19 342,0-24-572,1-41 154,-4 0 0,-13-76-606,3 89 109,-9-61 38,22 132-147,0 0 0,1 0 0,-1 0 0,0 0 0,0 0 0,0 0 0,0 0 0,0 0 0,0 0 0,0 0 0,0 0 0,0 0 0,0 0 0,1-1 0,-1 1 0,0 0 0,0 0 0,0 0 0,0 0 0,0 0 0,0 0 0,0 0 0,0 0 0,0 0 0,0 0 0,0 0 0,0 0 0,0 0 0,0 0 0,0 0 0,0 0 0,0-1 0,0 1 0,0 0 0,1 0 0,-1 0 0,0 0 0,0 0 0,0 0 0,0 0 0,0 0 0,0 0 0,0 0 0,0-1 0,0 1 0,-1 0 0,1 0 0,0 0 0,0 0 0,0 0 0,0 0 0,0 0 0,0 0 0,7 11 0,6 19 0,21 85 588,6 49-588,-16-58 714,36 95-714,-59-199 4,1 7 21,1-1 0,1-1-1,0 1 1,0 0 0,4 5-25,-7-12 4,0 1 0,0-1-1,0 0 1,0 0 0,0 0 0,0 0-1,0 0 1,1 0 0,-1 0 0,0 0-1,1 0 1,-1-1 0,0 1 0,1-1-1,-1 1 1,1-1 0,-1 1 0,1-1-1,-1 0 1,1 0 0,-1 1 0,1-1-1,-1 0 1,1-1 0,-1 1 0,1 0-1,-1 0 1,1-1 0,-1 1 0,1-1-1,-1 1 1,0-1 0,1 1 0,0-2-4,1 0 8,0 0 0,0 0 0,0 0 0,0-1 0,-1 1 0,1-1 0,-1 0 1,0 0-1,1 0 0,-1 0 0,-1 0 0,1 0 0,0-1 0,-1 1 0,1-2-8,2-8 38,0 0 0,-1 0-1,1-10-37,3-27 73,-2 0 1,-3 0-1,-1 0 0,-3 0 0,-2-1 0,-2 1 0,-4-7-73,0 11 91,-1-8-438,0-18 347,15 83-7210,1 2-3115</inkml:trace>
  <inkml:trace contextRef="#ctx0" brushRef="#br0" timeOffset="1483.43">997 754 12160,'5'-6'393,"-1"-1"1,1 0-1,-1 0 1,-1 0-1,0-1 1,0 1-1,0-1 1,-1 0-1,0 0 1,0 1-1,-1-1 0,0-1-393,2-21 785,-2 0-1,-2-20-784,0 8 365,12-179 567,0 45-456,-11 173-467,1-1 15,-1 0 0,0-1 1,0 1-1,0 0 1,-1-1-1,1 1 1,-1 0-1,0-1 1,0 1-1,-1 0 1,0-1-25,-1 23 213,2 5-207,0 1-1,2-1 1,1 0 0,3 19-6,24 95-2,-6-33 24,-17-65 35,0-2 52,2 0 0,0 0 0,11 22-109,-19-59 2,0 1 0,0-1 1,0 0-1,0 0 0,0 0 0,0 0 1,1 0-1,-1 0 0,0 0 0,0 0 1,0 0-1,0 0 0,0 0 1,1 0-1,-1 0 0,0 0 0,0 0 1,0 0-1,0 0 0,0 0 0,1 0 1,-1 0-1,0 0 0,0 0 1,0 0-1,0 0 0,0 0 0,0 0 1,1 0-1,-1 0 0,0 0 0,0 0 1,0 0-1,0 0 0,0 0 1,0-1-1,0 1 0,1 0 0,-1 0 1,0 0-1,0 0 0,0 0 1,0 0-1,0 0 0,0-1 0,0 1 1,0 0-1,0 0 0,0 0-2,5-7-5,0-5 5,-1 0 0,-1-1 0,1 1 0,-1-10 0,5-15 0,10-50 109,-5-1 1,1-55-110,-4 40 37,-8 95-37,0 12 0,2 14 0,5 60 266,-1 47-266,-5-56 176,4 0 1,5 23-177,5-40-1841,-14-43-1523,-2-6-2119,-1-3-1343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3:3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251 487 3712,'0'-30'519,"4"-36"2650,-3 61-2141,0-1 0,1 0 0,-1 0 0,1 1 0,0-1 0,1 1-1028,-3 4 113,1 0 0,-1 0 0,1 0 0,-1 0 0,1 0 0,-1 0 0,0 0 1,1 0-1,-1 0 0,0 0 0,0 0 0,0 0 0,0-1 0,0 1 0,0 0 0,0 0 1,0 0-1,0 0 0,-1 0 0,1 0 0,0 0 0,-1 0 0,1 0 0,0 0 0,-1 0 1,0 0-1,1 0 0,-1 0 0,1 0 0,-2 0-113,0-1 98,0 1 0,0 0 0,0 0 0,0 0 0,-1 0 0,1 0 0,0 0 0,0 1 0,-1-1 0,1 1 0,-1-1 0,1 1 0,0 0 0,-1 0 0,0 0-98,-7 0 48,1 0 0,0 1 0,-1 0 0,1 1 0,0 0 0,0 0 0,0 1 0,0 0 0,0 1 0,0 0 0,1 0 0,0 1 0,0 0 0,0 0 0,1 1 0,-3 3-48,2-1 23,0 0-1,0 1 1,1 0-1,1 0 0,-1 1 1,2 0-1,-1 0 1,1 0-1,1 1 0,-1 2-22,4-9 6,-1 0 0,1 1 0,0-1 0,0 0 0,0 1 0,1 0 0,-1-1 0,1 1 0,0-1 0,1 1 0,-1-1 0,1 1-1,0-1 1,0 1 0,0-1 0,1 0 0,-1 1 0,1-1 0,0 0 0,0 0 0,1 0 0,-1 0 0,1-1 0,0 1 0,0-1-1,0 1 1,2 0-6,2 2 4,0-1-1,1 0 1,-1-1-1,1 1 0,0-2 1,1 1-1,-1-1 1,0 0-1,1-1 0,0 0 1,7 1-4,-11-2 3,0-1 0,0 1 0,0-1 0,0 0 0,0-1 1,0 1-1,-1-1 0,1 0 0,0 0 0,0-1 0,0 1 1,-1-1-1,1 0 0,-1 0 0,1-1 0,-1 1 0,0-1 0,0 0 1,0 0-1,0 0 0,-1-1 0,2 0-3,2-6 23,0 0 1,0-1-1,-1 0 0,-1 0 0,1 0 1,-2-1-1,0 1 0,0-1 1,-1 0-1,0 0 0,-1 0 0,-1-1 1,0 1-1,0 0 0,-1-1 0,-1 1 1,0-1-1,-1 1 0,0 0 1,-1 0-1,0 0 0,-5-10-23,-6-14 128,14 36-127,0 0-1,0 0 1,0 1-1,0-1 1,0 0 0,0 0-1,0 0 1,0 0 0,-1 0-1,1 0 1,0 0-1,0 0 1,0 0 0,0 0-1,0 0 1,0 0-1,0 0 1,0 0 0,0 0-1,0 0 1,0 0-1,0 0 1,-1 0 0,1 0-1,0 0 1,0 0 0,0 0-1,0 0 1,0 0-1,0 0 1,0 0 0,0 0-1,0 0 1,0 0-1,0 0 1,-1 0 0,1 0-1,0 0 0,2 10-2,4 5 20,2 0 0,0 0 0,1-1 0,0-1 0,3 4-18,-1-3 59,-1 1-1,-1 0 1,0 0 0,-1 1 0,1 4-59,6 23 206,-1 0-1,3 22-205,-14-49 144,-1-1-1,0 1 0,-1 0 0,0 0 1,-2 0-1,0 0 0,0 0 1,-4 13-144,2-21 111,1 0 0,-1-1 0,0 0 0,-1 1 0,0-1 0,0-1 1,0 1-1,-1-1 0,0 1 0,0-1 0,-1 0 0,0-1 0,0 0 1,0 0-1,-1 0 0,1-1 0,-1 1 0,0-2 0,0 1 0,-3 0-111,-4 2 62,-1-1-1,1 0 0,-1-1 0,-1-1 0,1 0 0,0-1 1,-1 0-1,1-2 0,-15 0-61,25-1-112,0 1 160,-1 0-1,1-1 1,-1 0-1,1 0 1,-5-2-48,8 3-166,1-1 0,-1 1 0,1-1 0,-1 0 0,1 0 0,-1 0 0,1 0 0,0 0 0,0 0 0,0 0 1,-1 0-1,1-1 0,0 1 0,0 0 0,1-1 0,-1 1 0,0 0 0,0-1 0,1 1 0,-1-1 0,1 0 0,-1 1 0,1-1 166,-4-31-5077,2-4-5461</inkml:trace>
  <inkml:trace contextRef="#ctx0" brushRef="#br0" timeOffset="1107.924">660 663 11904,'5'-44'5704,"-3"-21"-4400,1 4-889,-2 31-316,-1 0-1,-1-1 1,-1 1-1,-2 0 1,-1 0-1,-1 0 1,-2 1-1,-1 0 1,-1 0-1,-1 1 0,-2 0 1,-1 1-1,-11-15-98,17 33 18,3 12 23,3 20 50,3-17-77,1 1 1,-1 0 0,1 0 0,0 0-1,1-1 1,-1 1 0,1-1-1,2 3-14,32 49 85,-34-54-74,41 62 160,-2 3-1,-4 2 1,22 57-171,-50-103 35,-8-17-13,0-1 0,1 0 0,0 0 0,0 0 0,1 0 0,0 0 0,0-1 0,0 0 0,1 0 0,0 0 0,2 1-22,-6-6 10,0-1 0,1 1 0,-1-1-1,0 1 1,1-1 0,-1 0 0,0 0-1,1 0 1,-1 0 0,1 0 0,-1 0-1,0 0 1,1 0 0,-1 0 0,0-1 0,1 1-1,-1-1 1,0 1 0,0-1 0,1 1-1,-1-1 1,0 0 0,0 1 0,0-1-1,0 0 1,0 0 0,0 0 0,0 0-1,0 0 1,0 0 0,0 0 0,0-1-10,3-3 35,1 0 1,-1-1 0,0 0-1,0 0 1,2-6-36,2-6 26,-2-1 0,0 0 0,-1-1 0,-1 1 0,0-1 0,-2 0 0,-1 0 0,0 0 0,-1 0 0,-1 0 0,-1 0 0,-2-9-26,-10-39 120,-2-1-1,-22-55-119,36 117 4,-4-8 121,4 18-1208,7 26-3975,2-1-489,1 0-1087</inkml:trace>
  <inkml:trace contextRef="#ctx0" brushRef="#br0" timeOffset="1957.067">1071 704 8832,'20'-15'2816,"-15"12"-256,-5 3-1003,0 0-256,0-17-210,2 0 0,0 0 0,2-2-1091,2-24 268,-4 13-140,-2 0 0,0 0 0,-3-1 0,0 1 0,-4-12-128,-13-45 512,-7-12-512,27 98 0,-8-33 107,36 148-85,13 50-18,-29-123-6,2-1-1,18 36 3,-29-69 17,1 0 0,0-1 0,0 1 0,0-1 0,0 0 0,6 4-17,-9-8 5,1 0 1,0-1-1,-1 0 1,1 1-1,0-1 1,0 0 0,0 0-1,0 0 1,0 0-1,0 0 1,0-1-1,1 1 1,-1 0-1,0-1 1,0 0 0,0 0-1,1 1 1,-1-1-1,0 0 1,0-1-1,1 1 1,-1 0-1,0-1 1,1 0-6,2 0 10,1-1 0,0-1 0,-1 1 0,0-1-1,0 0 1,0 0 0,0 0 0,0-1 0,-1 0 0,1 0 0,-1 0 0,0 0 0,0-1-1,-1 0 1,1 0 0,-1 0 0,0 0 0,-1 0 0,1 0 0,-1-1 0,0 1 0,0-1-1,0 0 1,-1 1 0,0-6-10,3-16 8,-2 0-1,0-1 1,-2 1 0,-1-1-1,-2-1-7,1 8-8,1 1 10,0-13 56,-2 0 0,-1 1 1,-2 0-1,-2-5-58,8 36 1,0 0 0,0 1-1,0-1 1,0 1 0,0-1 0,-1 0 0,1 1 0,0-1-1,0 1 1,0-1 0,-1 1 0,1-1 0,0 1-1,-1-1 1,1 1 0,0-1 0,-1 1 0,1-1 0,-1 1-1,1 0 1,-1-1 0,1 1 0,-1 0 0,1-1-1,-1 1 1,0-1-1,0 2 0,0 0 0,0 0 0,0 0 0,0 0 0,0 0 0,0 0 0,0 0 0,0 0 0,0 0 0,0 1 0,0-1 0,1 0 0,-1 0 0,0 1 0,1-1 0,-1 0 0,1 1 0,0-1 0,-1 1 0,1-1 0,0 1 0,0-1 0,0 1 0,0-1 0,0 0 0,0 1 0,0 6 0,0 0 0,0 0 0,1 1 0,1 5 0,6 12 0,0-1 0,1 1 0,2-2 0,3 5 0,8 20 0,-9-19-26,1 0-1,1-1 0,2-1 1,8 10 26,-24-37-533,0 0 1,0 0-1,-1 0 1,1-1-1,0 1 1,0 0-1,0 0 1,0-1-1,0 1 1,0-1-1,0 1 1,0-1-1,0 1 1,0-1-1,0 0 1,0 1-1,0-1 1,1 0-1,-1 0 1,0 0-1,0 0 1,0 0-1,0 0 1,0 0-1,1 0 1,0-1 532,9-2-4480</inkml:trace>
  <inkml:trace contextRef="#ctx0" brushRef="#br0" timeOffset="2394.653">1730 96 10880,'0'-2'429,"0"0"0,0-1 0,-1 1 0,1 0 0,-1 0 1,1-1-1,-1 1 0,0 0 0,0 0 0,0 0 0,0 0 1,0 0-1,-1 0 0,1 0 0,0 1 0,-1-1 0,0 0-429,1 3 107,0 0 0,0 0-1,1 0 1,-1 0 0,0 0-1,1 1 1,-1-1 0,1 0-1,-1 0 1,1 1 0,0-1-1,0 1-106,-2 11 211,2 0-1,0 0 1,0 0-1,3 11-210,1 21 396,0 29 137,4-1 0,12 47-533,-16-96 217,-1 1-1,-2 4-216,1 5-2180,2 1-5758,-1-18 600</inkml:trace>
  <inkml:trace contextRef="#ctx0" brushRef="#br0" timeOffset="2755.889">1538 155 9728,'0'0'119,"1"1"1,0-1 0,-1 0-1,1 0 1,0 0 0,-1 0-1,1 0 1,0 0-1,-1 0 1,1 0 0,0 0-1,-1 0 1,1-1 0,-1 1-1,1 0 1,0 0-1,-1-1 1,1 1 0,-1 0-1,1 0 1,0-1 0,-1 1-1,1-1 1,-1 1 0,1-1-1,-1 1 1,0-1-1,1 1 1,-1-1 0,1 1-1,-1-1 1,0 1 0,1-1-120,8-28 1433,3-3 119,-10 29-1498,0 0-1,1 0 1,0 0 0,-1 0-1,1 0 1,0 1 0,0-1-1,0 1 1,1 0 0,-1 0-1,1 0 1,-1 0 0,1 1-1,0-1 1,-1 1 0,1 0-1,0 0 1,0 1 0,0-1 0,0 1-1,0-1 1,0 1 0,-1 1-1,1-1 1,0 0 0,0 1-1,0 0 1,2 0-54,4 2 61,1 0-1,-1 1 1,1 0-1,-1 1 1,-1 0-1,1 0 1,-1 1-1,0 0 1,6 6-61,0 0 185,-1 1 0,-1 0 0,0 1 0,-1 1 0,0 0 0,-1 0 0,7 14-185,-15-22 94,1 1-1,-1-1 1,0 1-1,0 0 1,-1-1-1,0 1 1,0 0-1,-1 1 1,0-1-1,0 0 1,-1 0-1,0 0 1,-1 1-1,0-1 1,0 0-1,-1 0 1,1 0-1,-2 0 1,-1 3-94,-5 11 177,-2 1 0,0-2 0,-2 0 0,0 0 0,-1-1 0,-2-1 0,0 0 0,0-1 0,-2-1 0,-6 4-177,18-16 44,-1-1 0,0 0 0,0-1 0,0 1 0,-1-1 0,1-1 0,-1 1 0,1-1 0,-1-1 0,0 0 0,0 0 0,0 0-1,0-1 1,-2 0-44,6 0-93,0 0 0,0 0 0,0-1 0,1 1 0,-1-1 0,0 0 0,0 0 0,1 0 0,-1-1 0,1 1 0,-1-1 0,1 0 0,0 0 0,-1 0 0,1-1 0,0 1 0,0 0 0,1-1 0,-1 0 0,0 0 0,1 0 0,0 0 0,0 0 0,0-1 0,0 1-1,0 0 1,1-1 0,-1 0 0,1 1 0,-1-4 93,-1-42-4480,3-2-6655</inkml:trace>
  <inkml:trace contextRef="#ctx0" brushRef="#br0" timeOffset="3224.528">2194 42 8704,'-7'11'1173,"6"-9"192,1-2 470,-1-8 3135,-53 134-3114,6 2 0,-8 51-1856,25-76-1536,30-101-2026,1-2-7595</inkml:trace>
  <inkml:trace contextRef="#ctx0" brushRef="#br0" timeOffset="3568.368">2212 11 13568,'5'10'0,"1"11"768,1-3 128,1 3 256,5 4-1,5 9-511,-1-6 128,1 4-640,-7 9 128,-4 6-128,-2-6 0,1-3 0,1 5 128,1-1-512,0-5 128,-3-6-4095,0-5-1,2 0-2688</inkml:trace>
  <inkml:trace contextRef="#ctx0" brushRef="#br0" timeOffset="3896.438">1992 484 14720,'4'-13'0,"8"-6"896,-2 5-1,3-3-383,12-2 128,8-3-256,-4 7 128,-3 6-128,-3 2 128,2 5-384,3-3 128,2 2-2816,6-7 129,0-1-7681</inkml:trace>
  <inkml:trace contextRef="#ctx0" brushRef="#br0" timeOffset="4458.62">2516 562 6144,'0'0'2325,"-3"2"-42,-46 20 4778,47-21-6251,2-1-212,14-2 660,43-6 603,27-1-1861,-64 8-325,0 1 1,0 1 0,0 1 0,0 1-1,0 0 1,1 2 324,8-1-15487,-16-4 14164</inkml:trace>
  <inkml:trace contextRef="#ctx0" brushRef="#br0" timeOffset="4992.325">2925 32 4096,'17'22'2560,"-17"-22"-2432,0 1 1,0-1-1,0 0 0,1 0 1,-1 0-1,0 1 1,0-1-1,1 0 0,-1 0 1,0 0-1,0 0 1,1 0-1,-1 1 0,0-1 1,0 0-1,1 0 1,-1 0-1,0 0 0,1 0 1,-1 0-1,0 0 1,0 0-1,1 0 0,-1 0 1,0 0-1,1 0 1,-1 0-1,0 0 0,0-1 1,1 1-1,-1 0 1,0 0-1,0 0 0,1 0 1,-1 0-1,0 0 1,0-1-1,0 1 0,1 0 1,-1 0-1,0 0 1,0-1-1,0 1 0,1 0 1,-1 0-1,0-1 1,0 1-1,0 0 0,0 0 1,0-1-1,0 1 1,0 0-1,0-1 0,0 1-128,1 0 40,-1-1 0,0 1 0,0 0 0,0 0 0,0 0 0,0-1 0,0 1 0,0 0 0,0 0 0,1-1-1,-1 1 1,0 0 0,0 0 0,0-1 0,0 1 0,0 0 0,-1 0 0,1-1 0,0 1 0,0 0 0,0 0 0,0 0-1,0-1 1,0 1 0,0 0 0,0 0 0,0-1 0,-1 1 0,1 0 0,0 0 0,0 0 0,0-1 0,0 1 0,-1 0-1,1 0 1,0 0 0,0 0 0,0 0 0,-1-1 0,1 1 0,0 0 0,0 0 0,-1 0 0,1 0 0,0 0 0,0 0-1,0 0 1,-1 0 0,1 0 0,0 0 0,0 0 0,-1 0 0,1 0 0,0 0 0,0 0 0,-1 0 0,1 0 0,0 0-1,0 0 1,-1 1 0,1-1 0,0 0 0,0 0 0,0 0 0,-1 0 0,1 0 0,0 1 0,0-1 0,0 0 0,-1 0-40,1 1 84,-1 0 0,0 0 0,0 0 0,1 0 0,-1 0 0,1 0 0,-1 0 0,1 1 0,-1-1 0,1 0 0,-1 0 0,1 0 0,0 1 1,0-1-1,0 0 0,0 0 0,0 1 0,0-1 0,0 1-84,0 3 194,-3 50 848,2 0-1,4 0 0,4 23-1041,-3-31 332,4 250 490,-8-290-854,0-7-199,0 0 0,-1 1 0,1-1 0,0 1 0,0-1 0,0 0 1,0 1-1,0-1 0,0 1 0,0-1 0,0 0 0,0 1 0,0-1 0,0 1 1,0-1-1,0 0 0,0 1 0,1-1 0,-1 0 0,0 1 0,0-1 0,0 1 1,1-1-1,-1 0 0,0 0 0,0 1 0,1-1 0,-1 0 0,0 1 0,0-1 1,1 0-1,-1 0 0,0 1 0,1-1 0,-1 0 0,0 0 0,1 0 231,11-8-9641,-8 5 9628,14-12-755</inkml:trace>
  <inkml:trace contextRef="#ctx0" brushRef="#br0" timeOffset="5605.782">3118 375 11904,'0'0'118,"1"1"1,-1-1-1,1 0 1,-1 1-1,1-1 1,-1 0 0,1 1-1,-1-1 1,0 0-1,1 1 1,-1-1-1,0 1 1,1-1 0,-1 1-1,0-1 1,1 1-1,-1-1 1,0 1-1,0-1 1,0 1 0,1-1-1,-1 1 1,0 0-1,0-1 1,0 1-1,0-1 1,0 1 0,0-1-1,0 1 1,0 0-1,0-1 1,-1 1-1,1-1 1,0 1-119,-1 32 143,0-21 184,1 110 2339,2-159-2536,2 0-1,2 0 0,1 0 1,4-8-130,8-37 122,-19 78-122,1 0 0,0 1 0,0 0 0,0-1 0,0 1 0,0-1 0,1 1 0,0 0 0,-2 3 0,0-1 0,0 1 0,1 0 0,-1-1 0,0 1 0,0 0 0,1 0 0,-1-1 0,0 1 0,1 0 0,-1 0 0,0 0 0,1-1 0,-1 1 0,1 0 0,-1 0 0,0 0 0,1 0 0,-1 0 0,1 0 0,-1 0 0,0 0 0,1 0 0,-1 0 0,14 8 0,-3 2 43,-1 1 0,0-1-1,-1 2 1,0-1 0,-1 1-1,-1 1 1,1-1 0,-2 1-1,5 12-42,-7-16 209,-1-12-3559,2-17-5865,-4 13 7428,5-14-581</inkml:trace>
  <inkml:trace contextRef="#ctx0" brushRef="#br0" timeOffset="6485.769">3136 604 11264,'10'-102'7005,"-4"2"-4317,-3 37-2413,2 0-1,3 1 1,14-57-275,-17 98 47,-1 5 341,-4 34-183,-1 2-144,2-1 1,0 1 0,1 0-1,1-1 1,1 1-1,2 6-61,14 40 374,5 8-374,-24-73 3,18 51 392,2-2 0,28 48-395,-49-98 15,0 1 0,1-1 1,-1 1-1,0 0 0,1-1 1,-1 1-1,0-1 1,1 1-1,-1-1 0,1 1 1,-1-1-1,1 1 1,-1-1-1,1 1 0,-1-1 1,1 0-1,-1 1 0,1-1 1,0 0-1,-1 1 1,1-1-1,0 0 0,-1 0 1,1 0-1,-1 0 0,1 0-15,0 0 11,0 0 0,0 0-1,-1-1 1,1 1 0,0-1-1,-1 1 1,1-1 0,-1 1-1,1-1 1,-1 1-1,1-1 1,-1 1 0,1-1-1,-1 0 1,1 1 0,-1-1-1,0 0 1,1 0-11,1-4 22,0 1 1,0-1-1,-1 0 0,0 0 1,0 0-1,0 0-22,2-56 155,-2 0 0,-8-49-155,3 56 60,2-1 0,2 1 1,7-43-61,-7 96-100,0 0 0,0 0 1,0 0-1,0 0 0,0 0 0,1 1 1,-1-1-1,0 0 0,1 0 1,-1 0-1,1 0 0,-1 0 1,1 0-1,-1 1 0,1-1 1,-1 0-1,1 0 0,0 1 1,0-1 99,3-1-3575,2 2-3863,-6 0 36</inkml:trace>
  <inkml:trace contextRef="#ctx0" brushRef="#br0" timeOffset="7022.081">3754 1 9088,'-8'12'405,"6"-9"171,2-3 363,0 0 127,0 0 193,0 0 128,0 0 21,0 0-43,0 0-171,-4 0-148,-136 11 1087,137-10-2125,1-1 0,-1 1 0,0 0 0,1-1 0,-1 1 0,1 0 0,-1 1 0,1-1 0,0 0 0,-1 1-1,1-1 1,0 1 0,0 0 0,0 0 0,0-1 0,0 1 0,1 1 0,-1-1 0,1 0 0,-1 0 0,1 1 0,0-1 0,-1 0 0,1 1 0,0 0-8,-1 3 8,0 0-1,0 0 1,1 0 0,0 1 0,0-1 0,1 0 0,-1 0 0,1 1-1,0-1 1,1 3-8,24 131 57,-11-66 32,-3 1 0,-1 33-89,-8-89 499,-1-4-2467,0-5-6099,-1-10 89</inkml:trace>
  <inkml:trace contextRef="#ctx0" brushRef="#br0" timeOffset="7381.371">3552 342 10624,'0'0'0,"21"-3"1024,-21 3 128,13 0 512,-13 0 0,12-8-641,-12 8 129,14-13-512,0 8 128,-1 0-512,3 5 0,-1 3 0,1-6 128,3-2-640,4-5 0,1-1-14463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3:3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201 102 10624,'1'17'513,"-1"-17"-486,0 0-1,0 0 1,0 0-1,0 0 1,0 0-1,0 0 1,0 0-1,0 0 1,0 0 0,0-1-1,0 1 1,0 0-1,0 0 1,0 0-1,0 0 1,0 0 0,0 0-1,0 0 1,0 0-1,0 0 1,0 0-1,0 0 1,0 0-1,-1 0 1,1 0 0,0 0-1,0 0 1,0 0-1,0 0 1,0 0-1,0 0 1,0 0-1,0 0 1,0 0-27,-6-28 2317,5 27-1378,1 15 1428,-6 110 1358,7 68-3725,1-51-4876,-2-141-6132</inkml:trace>
  <inkml:trace contextRef="#ctx0" brushRef="#br0" timeOffset="453.189">2 123 12032,'12'-7'603,"-1"-1"0,0-1 1,0 0-1,-1 0 1,0-1-1,-1-1 1,1-1-604,-6 8 108,0-1 1,0 2 0,0-1-1,1 0 1,-1 1 0,1 0 0,0 0-1,-1 0 1,1 0 0,1 1 0,-1 0-1,0 0 1,1 0 0,-1 1 0,1 0-1,-1 0 1,1 0 0,-1 1 0,1-1-1,0 1 1,-1 1 0,1-1 0,-1 1-1,1 0 1,-1 0 0,1 1 0,-1 0-1,3 1-108,3 1 71,0 1 0,-1 0 0,0 0 0,0 1 0,0 1 0,-1-1 0,0 2 0,0-1 0,-1 1 0,0 1 0,0-1 0,-1 1 0,3 6-71,-4-7 103,-1 0-1,0 1 1,-1 0-1,0 0 0,0 0 1,-1 0-1,0 0 1,-1 1-1,0 0 0,0-1 1,-1 1-1,0 0 1,-1 0-1,0 0 0,-1-1 1,1 1-1,-2 0 1,0 0-1,0-1 0,-1 1 1,0-1-1,0 0 1,-1 0-1,0 0 0,-5 7-102,2-5 74,1-1-1,-1 0 1,-1-1-1,0 0 1,0 0-1,-1 0 0,0-1 1,-1-1-1,0 1 1,-7 3-74,4-4 68,-1 0 0,0-1 0,-1 0 0,1-1 1,-1-1-1,0-1 0,0 0 0,-2 0-68,-14 2-276,-38 4 935,26-6-5500,41-3-620,2 0-3307</inkml:trace>
  <inkml:trace contextRef="#ctx0" brushRef="#br0" timeOffset="827.93">582 8 13824,'-1'15'4230,"-2"5"-2846,-1 9-1153,-6 49 373,-3 0 1,-3 0-1,-27 74-604,39-140-455,-12 40 1298,-19 39-843,6-37-7897,35-66 1092,1-4 3605</inkml:trace>
  <inkml:trace contextRef="#ctx0" brushRef="#br0" timeOffset="1187.286">582 26 14336,'45'77'4095,"-31"-46"-3796,-2 1 0,-1 1-1,4 21-298,15 105 990,-17-87-1494,1 0-3672,-11-58-709,0-1-1515</inkml:trace>
  <inkml:trace contextRef="#ctx0" brushRef="#br0" timeOffset="1515.437">459 516 16256,'13'0'0,"5"0"511,-5-4 1,-3 3-128,12-11 0,4-6 0,0-2 0,2-6-3327,10 6 127,-2-1-5888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7540 3432 7424,'-9'39'2304,"8"-36"-1131,14 10 320,43 52 2732,32 49-4225,-8-8 1300,-70-93-1216,1 0 0,0-1 0,1 0 0,1 0 0,-1-2 0,2 1 0,0-2 0,0 0 0,0 0 0,1-1-1,1-1 1,-1-1 0,1 0 0,0-1 0,15 3-84,314 43 811,-293-43-257,1-2 1,36-2-555,-49-6 147,0-2 0,-1-2 0,10-3-147,-3 0 57,0 3 0,11 1-57,-1 3 99,14-1 27,6-3-126,-53 3 31,0-1 1,-1-1 0,0-1 0,0-1 0,7-4-32,38-17 128,-2-4 0,-1-2 0,56-41-128,-95 56 37,-16 12-26,0 0 1,1 1 0,0-1-1,0 2 1,0-1-1,2 1-11,130-58-5,-19 8 32,-97 44-12,-1-2 0,0-1 0,-1-1 1,0-1-1,-1-1 0,-1-1 0,5-6-15,53-39 58,-48 39 12,25-24-70,-42 35 0,0 0 0,1 1 0,1 1 0,0 0 0,0 1 0,1 1 0,14-5 0,2 2 0,1 1 0,-1 2 0,33-4 0,-35 7 22,-1-2-1,-1-1 0,1-1 1,-2-1-1,1-2 0,14-9-21,-10 5 0,1 2 0,1 2 0,16-4 0,9-3 0,-5-1 15,-32 10 1,1 2 0,0 1 0,0 1 1,1 1-1,0 1 0,0 1 0,14 1-16,32 2 256,1-2 0,63-12-256,-115 13-1851,25 4-8564,-21 1 3866</inkml:trace>
  <inkml:trace contextRef="#ctx0" brushRef="#br0" timeOffset="2605.464">11398 2836 3328,'14'2'1613,"-14"-2"-1592,0 0 1,0 0-1,0 0 1,0 0 0,0 0-1,0 0 1,0 0 0,1 0-1,-1 1 1,0-1-1,0 0 1,0 0 0,0 0-1,0 0 1,0 0 0,0 0-1,0 0 1,0 1-1,0-1 1,0 0 0,0 0-1,0 0 1,0 0-1,0 0 1,0 0 0,0 0-1,0 1 1,0-1 0,0 0-1,0 0 1,0 0-1,-1 0 1,1 0 0,0 0-1,0 0 1,0 0 0,0 0-1,0 1 1,0-1-1,0 0 1,0 0 0,0 0-1,0 0 1,-1 0 0,1 0-1,0 0 1,0 0-1,0 0 1,0 0 0,0 0-1,0 0-21,-27 13 1998,7-3 713,18-9-1623,2-1-256,75 11 1749,-52-12-2158,1-2 0,-1 0 0,10-4-423,-5 1 496,0 2 0,4 0-496,103 0 1104,-74 4-647,0-2 0,0-4 0,10-3-457,20-9 453,15-4 78,2 5-1,32 2-530,81-6 875,130-33-875,-334 51 15,1 1 0,-1 0 0,0 1 0,1 2 0,-1-1 0,1 2 0,-1 0-1,0 1 1,0 1 0,10 4-15,-13-4 6,-1-1-1,1 0 1,-1-1-1,1-1 0,0 0 1,9-1-6,21-2 61,19-5-61,-22 3 34,28 0-34,-22 6 44,0 2-1,7 3-43,35 4 41,87-2 66,-158-7-102,0 2 1,1 0-1,-2 1 0,1 1 1,1 1-6,4 2-2,-1-2 0,1-1 0,3 0 2,22 0 6,0-1-1,1-3 0,0-2 1,24-4-6,4 1-449,-25 3-3497,-16 0-8704</inkml:trace>
  <inkml:trace contextRef="#ctx0" brushRef="#br0" timeOffset="4668.851">14427 2813 2304,'39'-3'1685,"-34"2"128,-5 1 214,0 0-86,0 0-831,0 0-300,0 0-319,0 0 85,0 0 384,0-1-835,0-1 0,0 1-1,1 0 1,-1-1 0,0 1 0,1-1 0,0 1 0,-1 0-1,1-1 1,0 1 0,-1 0 0,1 0 0,0 0-1,0 0 1,0 0 0,0-1 0,0 2 0,0-1 0,1 0-1,-1 0 1,0 0 0,0 0 0,2 0-125,36-14 501,-25 10-204,24-9 92,2 2 1,-1 2-1,1 2 0,16-1-389,9 5 298,0 2 0,0 4 0,2 2-298,-4 1 214,0-4 0,0-2 0,15-4-214,30-9 427,0 5 0,0 4-1,17 6-426,-103-1 37,1-1 0,5-1-37,-12 0 32,0 1 0,0 1 1,0 0-1,0 1 0,10 2-32,53 14 151,4 1 253,66 5-404,-126-19 68,-1 0 1,1 1 0,1 2-69,0 0 131,-1-2 1,16 2-132,-12-7-744,14-8-10181,-18 2 4312</inkml:trace>
  <inkml:trace contextRef="#ctx0" brushRef="#br0" timeOffset="-1873.464">7525 452 4608,'19'2'254,"33"2"985,-51-4-1094,1-1 0,0 1 0,-1 0 0,1-1 0,0 1 0,-1-1 0,1 0 0,-1 1 0,1-1 0,-1 0 0,1 0 0,-1 0 0,0 0 0,1 0 0,-1 0 0,0-1 0,1 1-145,20-29 1189,-7 10-235,64-62 3569,52-40-4523,-112 106 118,1 2 0,0 0 0,0 1 1,1 1-1,1 1 0,0 1 1,1 1-1,-1 1 0,2 0 1,-1 2-1,18-2-118,204-33 853,-240 40-847,46-8 174,13 1-180,-47 7 95,0 0 0,1 1 0,-1 1 0,0 1 0,13 3-95,60 10 752,28 0-752,66 10 279,-151-18-190,0 1 0,-1 2 0,0 0 0,15 10-89,7 7 186,-2 3-1,-1 3 1,8 8-186,-20-14 126,17 14-31,-32-22-28,0-2 0,2 0 0,-1-2-1,24 10-66,11-1 184,-8-4 26,19 12-210,-56-25 41,-1 1 0,0 1 0,-1 0 0,0 1 0,0 0 0,10 12-41,23 25 234,-24-26-106,-1 1 0,-1 1 1,-1 1-1,-1 0 0,6 14-128,153 248 650,-93-156-361,-57-87-100,2-2 1,17 19-190,-32-45 31,1 1 0,0-2 0,1 0 0,0-1 1,1 0-1,1-2 0,6 4-31,-1-4-78,-7-2 146,1 0 1,-1 1 0,4 4-69,-16-11-85,0 1-1,0-1 1,0 1 0,0 0-1,-1 0 1,0 0 0,0 1-1,0-1 1,0 1 0,-1-1-1,0 1 1,0 0 0,2 4 85,2 6-3456,0 0-9621</inkml:trace>
  <inkml:trace contextRef="#ctx0" brushRef="#br0" timeOffset="1453.322">10523 1351 2560,'42'6'2965,"-40"-11"-1194,-1-1-1322,-1-1 0,-1 0 0,1 1 0,-1-1 0,0 1 0,0-1 0,-1 1 0,0 0 0,0-1 0,-1 1 0,1 0 0,-1 0 0,-1 1 1,1-1-1,-1 1 0,0-1 0,0 1 0,-1 0 0,1 1 0,-3-2-449,-3-4 1034,13 12-209,17 10-402,5 7-121,1-2-1,2 0-301,-5-4 93,-1 2 1,11 9-94,0 7 112,-24-21-59,1-1-1,0 0 1,6 3-53,-13-10 40,1 0 0,-1 0-1,1 0 1,0 0 0,0 0-1,0-1 1,0 0 0,0 0-1,0 0 1,0 0 0,1-1-1,3 1-39,16-2 206,-18 0-164,0 1-1,0 0 0,-1 0 1,1 0-1,0 1 0,0 0 0,0 0 1,0 0-1,-1 1 0,1 0-41,53 24 160,-44-17-70,2-2 0,-1 0 0,1-1 0,0 0 0,1-1 0,-1-1-1,14 1-89,43-3 386,12-2-386,-34-2 205,-1 3 1,1 1 0,27 7-206,-9 5 114,64 9 206,-111-20-268,-1-2-1,1 0 1,0-2-1,21-3-51,7-2 5,-1 2 1,1 2-1,0 2 0,34 5-5,-42 0 39,0-2 1,0-2-1,1-2 0,-1-2 0,-1-1 0,9-4-39,-26 2 3,-1 1 0,1 1 0,0 1 0,0 1 0,0 2 0,1 0 0,7 2-3,9 3 56,1-3 0,23-3-56,-23 1 16,45 4-16,-1 4 0,42 10 0,-89-12 0,-24-4 20,1-2-1,-1 0 0,0-1 1,11-1-20,43-2 50,25 4-2194,-78-1 664,0-1 0,1 0 0,-1-2 1,7-2 1479,0 0-6912,-1 0 2560</inkml:trace>
  <inkml:trace contextRef="#ctx0" brushRef="#br0" timeOffset="3699.31">13238 1590 5888,'19'2'161,"-14"-2"-3,0 0 0,0 1 0,-1 0 0,1 0 0,-1 0 0,3 1-158,5 0 6993,9-5-6978,-9 1 529,44-5 50,0 3 1,41 3-595,-63 3 137,0 1 1,-1 1 0,1 2-1,-1 2 1,7 3-138,22 10 455,-25-8-17,0-2 0,0-1 0,1-1 0,0-3 0,11 0-438,173-5 1091,-103-3-624,20 7-467,-105 0 106,-1 1 0,1 1 1,-1 2-1,6 4-106,26 7 87,-24-9-15,-1-2 1,1-2-1,0-2 1,0-1-1,18-2-72,-3-2 21,136 3 257,-144 0-161,1 2 1,43 11-118,-64-11 37,0-1 0,1-1 1,-1-1-1,14-2-37,112-10 258,-93 4-153,0 2 1,29 4-106,170 27 230,-210-20-481,-42-7-311,-2 0-4828,-6 0-5660</inkml:trace>
  <inkml:trace contextRef="#ctx0" brushRef="#br0" timeOffset="34810.216">6070 1598 4864,'2'15'1870,"-2"-12"-1345,1 0 0,-1-1 0,0 1 0,0-1 0,0 1 0,0 0 0,0 0 0,-1-1 0,1 1 0,-1-1 0,1 1 0,-2 1-525,-2 6 254,1 0 0,0 0 0,1 0 0,0 0 0,0 1 1,1-1-1,0 5-254,5 76 540,0-16 0,-6 14-22,0-27-265,3 0 0,5 29-253,-1-38 469,-2 46-469,-2-88 21,5 55 363,3 59-128,-4-97-118,1 0-1,1 1 0,2 0-137,4 16 356,5 30-356,-16-62 22,-2 20 212,1-27-217,-3 9 73,0-6-5,-1-1 0,0 1 1,0-1-1,-1 1 0,-2 2-85,-9 17 107,6-10-107,-20 36 150,24-50-65,-31 7-84,27-7 24,-1 0 0,0-1 0,0 0 1,0-1-1,0 0 0,0-1 0,0 0 0,0 0 0,0-1 0,-1 0 0,-2-1-25,1-1 9,9 2-3,0-1 0,0 1-1,0-1 1,0 1 0,0-1 0,0 0-1,1 0 1,-1 0 0,0-1 0,0 1-1,1-1 1,-1 1 0,1-1 0,-1 0 0,1 0-1,0 0 1,-1-1-6,-20-26 79,1-1 0,0-2-79,-1-1 98,15 25-77,-3-3-21,5 3 0,-1 0 0,2 0 0,-1 0 0,1-1 0,0 0 0,-1-5 0,4 9 0,-1 0 0,0-1 0,0 1 0,0 0 0,-4-3 0,-17-20 128,9 11-128,2 1 0,-44-42 0,43 46 0,-8-2 0,14 13 0,3 1 0,-38-15 0,31 11 0,-1 0 0,1 0 0,-1 1 0,1 0 0,-4 1 0,-22-8 0,11 4 15,-1 2-1,0 1 0,1 1 0,-1 1 0,0 2 0,-10 2-14,3-1 22,0-1-1,-16-3-21,28 0 0,8 0 0,-1 0 0,0 2 0,0 0 0,1 0 0,-1 1 0,0 1 0,1 1 0,-4 1 0,11-3 0,6-1 0,0 1 0,0-1 0,0 0 0,0 1 0,1-1 0,-1 1 0,0 0 0,1-1 0,-1 1 0,0 0 0,1 0 0,-1 0 0,1 0 0,-1 1 0,1-1 0,-5 3 0,-55 35 0,53-36 0,1 1 0,-1-1 0,0 0 0,0 0 0,0-1 0,0 0 0,0-1 0,-2 0 0,-2 2 0,0-1 0,-1 2 0,1 0 0,0 0 0,-4 3 0,-19 7 0,-10 1 0,0 2 0,2 2 0,0 2 0,-22 15 0,48-27-14,-1 0-1,0-2 0,-1 0 1,1-1-1,-1-1 0,-15 3 15,1-1-40,-22 9 40,49-12 0,4-4 0,0 1 0,0 0 0,0 0 0,0-1 0,0 1 0,0-1 0,0 0 0,0 1 0,0-1 0,0 0 0,0 0 0,0 0 0,0-1 0,-1 1 0,-44-1 19,36 1 3,-1 0 0,1 0 0,0 1 0,-3 1-22,5-1 14,-1 1-1,1-1 1,-1 2-1,1-1 1,0 1-1,0 1 1,0 0 0,1 0-1,-1 1 1,1-1-1,-1 2-13,1 0 0,0-1 0,-1-1 0,1 1 0,-3 0 0,-24 12 0,12-2 22,1 1-1,0 1 0,-1 4-21,21-20-257,1 0-1,0 1 0,-1-1 0,0 0 1,1 0-1,-1 0 0,0-1 0,1 1 0,-1 0 1,0-1-1,0 1 0,-1 0 258,-9 2-12330</inkml:trace>
  <inkml:trace contextRef="#ctx0" brushRef="#br0" timeOffset="37021.91">6064 1658 4736,'28'-13'405,"-25"11"235,-3 2 619,0 0 63,0 0-340,0 0-150,0 0-235,0 0-21,0 0-128,0 0 43,0 0 42,0 0 43,0 0-128,-4-1 0,-13-3-49,9 2-255,-1 0 0,1 0 0,0-1 0,0 0 0,0 0 0,1 0 1,-1-1-1,1-1 0,0 1 0,0-1 0,-2-2-144,7 4 43,0 0-1,-1 1 1,1-1 0,-1 1-1,0-1 1,0 1-1,0 0 1,0 0 0,0 0-1,0 1 1,0-1 0,0 1-1,-1 0 1,1-1 0,-1 2-1,1-1 1,-1 0 0,1 1-1,-1-1 1,1 1 0,-2 0-43,-53 8 625,40-5-308,0-1-1,-16 1-316,25-3 30,-1 0 0,1 1 0,0 1 0,0 0 0,0 0 0,0 0 0,0 1 0,1 1 0,-1-1 0,0 2-30,-13 7 64,1 2-1,0 1 1,-1 1-64,-160 131 555,175-142-533,0 1 1,0 0 0,1 0-1,0 0 1,0 1 0,0 0-1,1 0 1,0 0 0,1 1-1,0-1 1,0 1 0,0 0-1,1 1 1,0-1 0,1 0-1,-1 4-22,2-6 9,0-1 0,0 1 0,0-1 0,-1 0-1,0 1 1,0-1 0,0 0 0,-1 0 0,0 0 0,0 0-1,-2 2-8,-7 6 45,0-1 0,-2 0-1,-11 8-44,20-16 4,-5 3 13,-8 10-12,10-4 101,6-10-105,-1 0 0,0 0 0,0 0 0,0 0-1,-1 0 1,1-1 0,-1 0 0,1 1 0,-1-1 0,0-1 0,0 1 0,0-1-1,0 1 1,0-1 0,-1 0-1,-13 3 27,0-2 0,0 0 0,-5-1-27,7 0 18,-1 0 1,0 1-1,-12 4-18,-24 9 52,12-2 50,-1-2 0,-8-1-102,35-7 0,1 1 0,0 1 0,0 0 0,0 1 0,1 0 0,-2 2 0,-36 16 0,43-20 27,-2-2 44,-31 7-41,27-5-17,0 1 0,0 1 0,0 0 0,-11 6-13,15-6 10,0-1-1,-1 0 1,0 0-1,0-1 1,0-1-1,0 0 1,-1 0-1,-8 0-9,0-2 0,-1 2 0,1 0 0,0 1 0,0 2 0,0 0 0,-16 7 0,12-3 0,-1-1 0,1-1 0,-27 4 0,-16 9 0,44-14 0,0 0 0,-7 1 0,-42 14 0,21-5 0,23-9 0,0-1 0,0-1 0,-4-1 0,16-1 0,9-3 0,1 1 0,-1 0 0,1 0 0,0 1 0,0 0 0,0 0 0,0 0 0,-2 3 0,-9 4 0,-40 16 0,-1-3 0,-14 1 0,13-4 0,-3 8 0,43-18 0,0-1 0,-14 3 0,24-9 71,0 0-1,1 1 1,-1 0-1,1 0 1,0 1-1,1 0 1,-1 0 0,1 1-1,-6 5-70,1 2-793,1 0-1,0 1 1,1 0 0,-6 11 793,6-9-12693</inkml:trace>
  <inkml:trace contextRef="#ctx0" brushRef="#br0" timeOffset="-166484.85">16275 1852 3200,'0'0'1024,"0"0"171,0 0 703,0 0 22,0 0-917,0 0-235,0 0 21,0 0 0,0 0-298,0 0 0,0 0 42,0 0 86,0 0 42,0 0 64,0 0-42,0 0 42,0 0-42,0 0 21,0 0-128,0 0-22,0 0-234,0 0-64,0 0 0,0 0-21,0 0-86,0 0-21,0 0 0,7 0-21,24 0 27,-1-2 0,22-3-134,-38 2 68,-1 1 0,0-2 0,-1 1 0,1-2-1,-1 0 1,1 0 0,-2-1 0,2-1-68,-5 1 112,0 2-94,-1 0 0,0-1 0,-1 0 0,1 0 0,-1-1 0,0 0 0,0 0 0,0-1-18,26-37 252,6-15-252,-10 14 238,18-20-238,-2 9 54,4 2-1,27-24-53,-55 60 100,1 0-1,1 2 1,4-2-100,-18 15 10,-1 0 1,1 0 0,0 1-1,0 0 1,0 0 0,0 1-1,0 0 1,0 1 0,1 0-1,5 0-10,-13 0 0,2 0 15,0 0 0,0 1 0,0-1 0,0 0 0,0 1 0,-1 0 0,1 0 0,0 0 0,0 0 0,-1 0 0,1 0 0,-1 1 0,1-1 0,-1 1-1,0-1 1,1 1 0,-1 0 0,0 0 0,0 0 0,1 2-15,2 4 86,1 0-1,-2 1 1,1 0-1,-1-1 1,1 6-86,1 0 41,-3-4 26,-1 0-1,1 1 1,-2 0-1,1-1 0,-1 1 1,-1 2-67,3 22 135,1-13-67,1 0 0,4 8-68,-4-13 57,-1 0-1,0 0 1,-1 1-1,0 8-56,6 106 89,-2-66-76,-4 1 0,-2 0 0,-4 6-13,-10 44 50,-4 43 28,16-130-80,2 1-1,1 0 3,0-7 9,-1 1 0,-1 0 0,-2 10-9,-31 199 234,2-1-234,24-182 14,2-15 15,-1 1-1,-2-1 1,-1 0-1,-7 13-28,14-44 1,-2 4 10,1 1 0,-2-1 0,0 0 0,0 0 0,0 0 0,-7 7-11,9-13 3,0 0 0,0 0 0,0 0 0,0-1 0,-1 0 0,1 1-1,-1-1 1,1-1 0,-1 1 0,0 0 0,0-1 0,0 0 0,0 0 0,0 0 0,0 0 0,0-1 0,0 1-1,0-1 1,0 0 0,0-1 0,-3 1-3,-1-1 0,0-1 0,0 0 0,0 0 0,1-1 0,-1 1 0,0-2 0,1 1 0,-4-4 0,-8-4 0,0-1 0,-9-9 0,18 12 0,1 1 0,0-1 0,0-1 0,0 0 0,1 0 0,1 0 0,0-1 0,-4-9 0,2 3 0,2-1 0,0 0 0,1-1 0,1 1 0,-1-11 0,0 6 0,0 0 0,-1 1 0,-2 0 0,-6-11 0,-5-16 0,13 33 0,-5 4 0,-16-18 0,21 22 0,0 0 0,0 1 0,-1 0 0,0 0 0,0 0 0,-1 1 0,-3-1 0,-19-14-637,23 10-2013,2 1-911,-7-7-9302</inkml:trace>
  <inkml:trace contextRef="#ctx0" brushRef="#br0" timeOffset="-30109.843">1 3601 9984,'18'-75'1702,"-7"34"945,-2-1 0,-1-1-1,0-28-2646,-7-71 2205,-14-101-2205,3 85 334,9 70-172,4 0 0,6-12-162,3-115 294,-13 112-59,10 146-224,2 0-1,6 12-10,-16-52 0,55 161 36,7-3-1,8-3 1,23 28-36,-78-154 23,0 0 3,1 0 0,1-1 1,2-1-1,14 16-26,-32-43 6,-1-1 0,1-1-1,-1 1 1,1 0 0,0 0 0,0-1 0,0 1 0,0-1-1,0 1 1,0-1 0,0 0 0,0 0 0,1 0-1,-1 0 1,0 0 0,1 0 0,-1-1 0,1 1 0,-1-1-1,1 0 1,-1 0 0,1 0 0,-1 0 0,0 0-1,1 0 1,-1-1 0,1 1 0,-1-1 0,1 1 0,-1-1-1,0 0 1,1 0 0,-1 0 0,0 0 0,0-1-1,0 1 1,0-1 0,0 1 0,0-1 0,0 0 0,-1 1-1,1-1 1,0 0 0,0-2-6,7-9 19,-1 1-1,0-2 1,-1 1 0,0-1-1,-1 0 1,-1 0 0,0-1-1,-1 0 1,0 0 0,-1 0-1,0-11-18,0-11 50,-1 0 0,-2 1 0,-2-1 0,-3-15-50,-18-100 99,11 82-47,2 1 1,4-1-1,2-54-52,5 114 0,4-47 0,-5 53 0,1 0 0,0 0 0,0 0 0,0 1 0,0-1 0,1 0 0,-1 1 0,1-1 0,0 1 0,0 0 0,1 0 0,0-2 0,-2 5 0,-1-1 0,1 1 0,-1 0 0,1-1 0,-1 1 0,1 0 0,-1 0 0,1-1 0,-1 1 0,1 0 0,0 0 0,-1 0 0,1 0 0,-1 0 0,1 0 0,0 0 0,-1 0 0,1 0 0,-1 0 0,1 0 0,0 0 0,-1 0 0,1 0 0,-1 0 0,1 1 0,-1-1 0,1 0 0,-1 0 0,1 1 0,-1-1 0,1 1 0,-1-1 0,1 0 0,-1 1 0,1-1 0,-1 1 0,0-1 0,1 1 0,-1-1 0,0 1 0,1-1 0,-1 1 0,0-1 0,0 1 0,1-1 0,-1 1 0,15 31 0,-13-26 0,15 42 0,-2 0 0,-3 2 0,-1-1 0,-2 13 0,24 103 0,4-15 35,29 104 80,-56-227-147,2 1 1,1-2-1,15 25 32,4 8-7713,-31-56 2209,-1-3-917</inkml:trace>
  <inkml:trace contextRef="#ctx0" brushRef="#br0" timeOffset="-29443.554">1822 2019 7424,'-8'17'479,"5"-10"242,0 0 0,-1 0 0,0-1 0,0 1-1,-1-1 1,1 0 0,-4 2-721,7-7 1707,1-1-235,-2 0-171,-33-6 1395,-29-9-2696,18 4 504,-15-4 87,6 2 32,-7 2-623,44 8 90,-1 1 0,0 1 0,1 1 0,-1 1 0,-6 1-90,9-1 39,0 2 1,1 0-1,-1 0 1,0 2-1,-7 3-39,18-6 8,1 0 1,0 0-1,0 1 0,0-1 0,0 1 1,0 0-1,0 0 0,1 0 0,-1 1 1,1-1-1,0 1 0,0 0 0,1 0 1,-1 0-1,1 0 0,0 0 1,0 0-1,0 1 0,0-1 0,0 3-8,-1 8 0,0 0-1,1 0 1,1 0-1,0 0 1,1 1-1,1-1 1,0 0-1,2 0 1,0 3 0,9 35 4,18 50-4,-1-4 22,-14-23 91,-2 2 1,-3 21-114,-6-66 7,0 16-101,-1 0-1,-3 1 1,-2-1-1,-2 0 1,-3-1-1,-1 1 1,-8 20 94,15-63-1070,0-1-884,-1 0-4259,2-5-1808</inkml:trace>
  <inkml:trace contextRef="#ctx0" brushRef="#br0" timeOffset="-29108.625">1259 2701 11392,'0'0'0,"25"-13"1792,-25 13 128,15-10-385,-15 10 129,16-13-1024,-16 13 0,15-11-256,9 5 0,13-4-128,-1 3 128,7-3-256,-5 5 128,2 5-512,2-4 0,2 2-14847</inkml:trace>
  <inkml:trace contextRef="#ctx0" brushRef="#br0" timeOffset="-108773.648">8737 1701 11136,'0'0'1685,"1"-5"0,3-4-1065,-2 3-296,1 0-1,-1-1 1,-1 1 0,1 0-1,-1-1 1,0 1 0,0-1-1,-1 1 1,0-1 0,0 0 0,0 1-1,-1-1 1,0 1 0,0-1-1,-1 1 1,0 0 0,-1-3-324,1 5 60,0 0 0,0 0 0,0 0 0,-1 0 0,0 1 0,0-1 1,0 1-1,0-1 0,0 1 0,-1 0 0,1 0 0,-1 0 0,0 1 0,0 0 0,0-1 1,0 1-1,-2 0-60,-2-1 44,1 2-1,0-1 1,-1 1 0,1-1 0,-1 2 0,1-1 0,-1 1-1,0 1 1,1-1 0,-3 2-44,-9 1 99,0 2 0,0 0 1,0 1-1,0 1 0,1 1 0,1 0 0,-16 11-99,27-16 50,0 0 0,0 1 0,0 0-1,0 0 1,1 1 0,0-1 0,0 1 0,0 0-1,0 1 1,1-1 0,0 1 0,0 0-1,0 0 1,1 0 0,-3 6-50,2-1 35,1 1 0,0-1 0,0 1 0,1 0-1,1 0 1,0-1 0,0 1 0,1 0 0,1 0 0,0 0 0,2 11-35,1-6 40,1-1-1,1 1 1,0-1 0,6 9-40,-10-20 13,1 0 0,0-1 0,0 1 1,1-1-1,-1 0 0,1 0 0,0 0 1,0-1-1,0 1 0,0-1 0,1 0 1,-1 0-1,1 0 0,0-1 0,0 0 1,0 1-1,1-1-13,14 4 13,-1-1 1,1-1-1,-1-1 1,1-1-1,3 0-13,-17-2 5,0 1-1,1-2 1,-1 1 0,0-1-1,0 0 1,1 0-1,-1-1 1,0 1-1,0-1 1,0-1-1,-1 1 1,1-1-1,0 0 1,-1 0 0,0-1-1,0 0 1,0 0-1,2-1-4,6-10 24,-1 0-1,0 0 0,-1-1 0,-1 0 1,0-1-1,-1 0 0,-1-1 0,-1 0 1,0 0-1,-1-1 0,0-7-23,-1 0 32,-1 0 0,-1 0 0,-2 0 0,-1-1 0,0 1 0,-2 0 0,-1 0 0,-2-4-32,6 24 18,5 10 23,4 10 50,26 52 271,0 9-362,-17-29 26,-2 0-1,-2 2 1,-2 0 0,-3 0-1,2 22-25,-9-44 191,0-1 0,-2 1-1,-1 0 1,-3 24-191,2-37 84,-2-1 0,1 1-1,-1-1 1,-1 0 0,0 0 0,-1-1 0,0 1 0,-1-1 0,0 0 0,-1 0 0,-1 0-85,2-2 84,-2 0 0,1-1 0,-1 0 0,-1-1-1,1 0 1,-1 0 0,0-1 0,-1 0 0,0 0-1,0-1 1,-9 4-83,12-7 14,-1 0 1,1 1-1,0-2 0,-1 1 0,1-1 0,-1-1 1,1 1-1,-1-1 0,0 0 0,1-1 0,-1 0 0,1 0 1,0-1-1,-1 0 0,1 0 0,0 0 0,-6-4-14,3 1-279,1 0-1,-1-1 1,1 0-1,1-1 1,-1 0-1,1 0 0,0-1 1,0-1 279,0-1-2188,1 1 1,0-1 0,0 0-1,-3-8 2188,-5-13-11178</inkml:trace>
  <inkml:trace contextRef="#ctx0" brushRef="#br0" timeOffset="-108033.649">9322 1758 9984,'-1'-1'234,"-1"0"1,0-1 0,1 1-1,-1-1 1,1 1 0,0-1-1,-1 1 1,1-1 0,0 0-1,0 0 1,0 0 0,0 1-1,0-1 1,1 0 0,-1 0-1,0 0 1,1-1 0,0 1-1,-1 0 1,1 0 0,0 0-1,0 0 1,0 0 0,0 0-1,1 0 1,-1 0 0,0 0-1,1 0 1,0-1-235,-1 2 746,0 1 44,0 0 20,6 15 449,3 9-510,-1 1 1,-2 1-1,0 0 0,1 22-749,5 107 822,-12-120-610,-2 0 1,-1 4-213,0-9 353,1 0-1,3 31-352,-1-60 24,0 0-1,0 0 0,0 0 0,1-1 1,-1 1-1,0 0 0,0 0 0,1 0 1,-1 0-1,1 0 0,-1 0 1,0-1-1,1 1 0,0 0 0,-1 0 1,1-1-1,-1 1 0,1 0 1,0-1-1,0 1 0,-1-1 0,1 1 1,0-1-1,0 1-23,1 0 20,0-1-1,0 1 1,0-1 0,0 1 0,0-1-1,0 0 1,1 1 0,-1-1-1,0-1 1,0 1 0,0 0-20,8-1 34,-1-1 0,0-1 0,1 1 0,3-3-34,-13 5 6,20-9 97,-1 0 0,7-5-103,-14 7 51,1 0 0,0 1 0,0 0 0,1 1 0,-1 1 0,4-1-51,-4 6-642,0 3-3516,1 1-4866,-3-2 1451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0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61 8576,'0'0'789,"0"-3"320,0-7 156,0 7-654,1 1 0,-1-1-1,0 1 1,-1-1 0,1 1 0,0 0 0,-1-1-1,1 1 1,-1-1 0,0-1-611,0 3 111,0 0-1,0 0 1,0 0-1,0 0 1,0 0-1,0 0 1,0 0 0,0 1-1,-1-1 1,1 0-1,0 1 1,0-1-1,-1 1 1,1-1 0,0 1-1,-1 0 1,1-1-1,-1 1 1,1 0-1,0 0 1,-1 0 0,1 0-1,0 0 1,-2 1-111,-144-8 2410,46 14-1198,-92 19-1212,27-3 218,52-4-33,63-9-8,-21 0-177,22-13 128,49 3-128,1 0 0,-1 0 0,1 0 0,-1 0 0,0 0 0,1 0 0,-1 0 0,1 1 0,-1-1 0,1 0 0,-1 0 0,1 0 0,0 1 0,-1-1 0,1 0 0,-1 1 0,1-1 0,-1 0 0,1 1 0,0-1 0,-1 1 0,1-1 0,0 0 0,-1 1 0,1-1 0,0 1 0,0-1 0,0 1 0,-1-1 0,1 1 0,0-1 0,0 1 0,0-1 0,0 1 0,0-1 0,0 1 0,0-1 0,0 1 0,0-1 0,0 1 0,0 0 0,0-1 0,0 1 0,0-1 0,0 6 0,0 1 0,0-1 0,1 1 0,-1-1 0,1 1 0,1-1 0,-1 0 0,1 1 0,0-1 0,1 0 0,0 0 0,-1-1 0,2 1 0,-1 0 0,3 2 0,9 11 0,0-1 0,1 0 0,12 9 0,-17-17 0,23 20 0,1-2 0,1-1 0,2-2 0,0-2 0,1-1 0,39 14 0,-56-25 0,0 1 0,0 1 0,-1 1 0,-1 1 0,8 8 0,24 24 0,11 16 0,-20-20 0,-35-35 0,1-1 0,0 0 0,0-1 0,10 5 0,-9-6 0,-1 1 0,1 1 0,-1 0 0,8 7 0,-9-7 0,-5-4 0,-1-1 0,1 1 0,0 1 0,-1-1 0,1 0 0,-1 0 0,0 1 0,1 1 0,5 9 0,-5-3 0,-3-1 0,0-8 0,0 0 0,0 0 0,-1 0 0,1 0 0,-1-1 0,1 1 0,-1 0 0,0-1 0,1 1 0,-1 0 0,0-1 0,0 1 0,0-1 0,-1 1 0,1-1 0,0 0 0,-1 1 0,-5 6 0,-2 4 16,-1 0 0,-1-1 0,0 0 0,0 0 0,-1-1 0,-1-1 0,-11 7-16,-23 12 139,-29 12-139,54-29 5,-41 19-5,42-22 0,1 2 0,0 0 0,0 1 0,1 1 0,1 0 0,0 2 0,-16 15 0,-30 43 124,-31 50-124,76-98 4,3-7-4,11-12 0,1-1 0,-1 1 0,1 0 0,0 0 0,0 1 0,1-1 0,-3 5 0,-1 5 0,0 2 0,-11 27 0,17-39 0,-1 5 0,6 2 0,-2-10 0,0 0 0,-1-1 0,1 0 0,0 1 0,0-1 0,0 0 0,0 0 0,1 0 0,-1 0 0,0-1 0,0 1 0,1-1 0,1 1 0,35 4 0,-37-5 0,71 4 0,-1-3 0,1-4 0,21-4 0,-13 0 0,0 3 0,62 7 0,-123-1-494,-1 2 0,0 0 0,0 1 0,18 7 494,-17-5-2290,3 0-12131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5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3112 6400,'-2'-8'-104,"-1"0"683,3 11 703,2 1-909,-1 0 1,0 1 0,-1-1-1,1 0 1,-1 0 0,0 1-1,0-1 1,0 0 0,0 3-374,-1-6 49,1 0 1,0 0 0,-1-1 0,1 1 0,0 0 0,-1 0-1,1 0 1,-1 0 0,0-1 0,1 1 0,-1 0 0,1-1-1,-1 1 1,0 0 0,0-1 0,1 1 0,-1-1 0,0 1-1,0-1 1,0 1 0,1-1 0,-1 0 0,0 1 0,0-1-1,0 0 1,0 0 0,0 1 0,0-1 0,0 0 0,0 0-1,0 0 1,0 0 0,0 0 0,0-1 0,0 1 0,1 0-1,-1 0 1,-1-1-50,-1 0 77,0-1-1,1 1 0,-1-1 1,0 0-1,1 0 1,0 0-1,-1 0 0,1-1 1,-2-1-77,1-1 83,-1-1 0,1 0-1,0 1 1,0-1 0,0 0 0,1-1 0,0 1 0,0 0-1,1-1 1,0 1 0,0-1 0,0-4-83,-4-20 265,4 30-252,1-1 0,-1 0 0,0 1 1,0-1-1,0 1 0,0-1 0,0 1 1,0 0-1,0-1 0,0 1 0,0 0 1,-1 0-1,1 0 0,0 0 0,-1 0 1,1 0-1,-1 0 0,1 1 0,-1-1 1,0 0-14,-38-12 158,25 9-69,-163-59 806,128 43-297,33 12-556,-2-10-42,-28-29 128,-2 3 0,-44-32-128,88 74 0,-28-23 0,3-2 128,13 9-128,11 10 4,1 0-1,1-1 0,0 1 0,0-1 0,1 0 0,0 0 0,-2-7-3,3 11 85,-51-66-64,25 16-21,-11-3 128,31 46-128,4-1 0,-5-1 0,-12-19 128,9 18-128,0 3 0,-3 6 0,0-1 0,4-7 0,-3-2 0,-1 0 0,3 1 0,-2 1 0,-1 3 0,1 2 0,2 2 0,-1-4 0,-3 0 0,3 1 0,3-2 0,-1-2 0,-1-1 0,5 3 0,3-1 0,-1 1 0,0 3 22,3 5 63,-1-7-64,1-1-21,-1 1 0,0-2 0,-3-2 0,3-2 0,3-40 0,1 41 0,-1 0 0,-1 0 0,0 0 0,-1 0 0,-5-15 0,6 20 0,-1 1 0,2 0 0,-1 0 0,1-1 0,1 1 0,0 0 0,0 0 0,1-1 0,1 1 0,1-6 0,0-1 0,0 0 0,-1 0 0,-1-7 0,1-31 0,2 2 0,3-1 0,2 1 0,16-48 0,21-30 0,-36 95 0,13-23 0,-9 21 0,15-32 0,10-13 0,-29 62 0,16-34 0,6-20 0,-31 69 0,1 0 0,0 0 0,0 0 0,0 1 0,1-1 0,2-2 0,8-11 0,-4 4 0,16-19 107,-11 13-100,-1-1 0,0 0 0,4-13-7,-17 35 3,-1-1 0,1 1-1,-1-1 1,1 0-1,-1 0 1,0 1-1,1-1 1,-1 0-1,0 0 1,0 1-1,1-1 1,-1 0-1,0 0 1,0 0-1,0 0 1,0 1 0,0-1-1,0 0 1,0 0-1,0 0 1,-1 0-3,2-4 50,11-15-26,-9 17-24,-1-1 0,1 0 0,0 1 0,0-1 0,0 1 0,0 0 0,2-1 0,6-7 0,40-50 128,-36 39-73,16-18 18,2-3-73,-15 21-4,-12 18 7,-1 2 20,9-3 30,-3 2-16,29-20-21,-23 9-16,2-3 0,17-13 0,-25 23 0,18-14 96,1 1 0,1 2 0,17-7-96,-34 18 25,1 1 0,0 1 0,1 0 0,-1 1 0,1 1 0,0 0 0,0 1 0,0 1-1,0 1-24,-4 0-2453,-1 0-9301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4:1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1997 108 1792,'9'8'1336,"13"18"11803,-13-14-10435,-1 0-5078,1-2 2493,0 0 0,0-1-1,1 0 1,1 0 0,-1-1 0,10 5-119,33 27 353,-26-12-118,0 0 0,-2 2 0,0 3-235,1 1 427,1-2-1,19 18-426,-2-12 319,-29-25-224,0 0-1,0 1 1,-1 0-1,-1 1 1,0 1 0,-1 0-1,1 3-94,2 5 149,-7-14-127,-6-8 84,0 0 1,7 9-86,4 6-21,-5 1 0,-2-8 22,-4-6 63,-1 7-64,0 6-21,-1 0 0,3-2 0,-3-12 7,1-1-1,-1 1 1,0-1-1,0 1 1,0-1-1,0 1 0,0-1 1,-1 1-1,1-1 1,-1 0-1,1 1 1,-1-1-1,0 0 1,0 1-1,0-1 1,0 0-1,-1 1-6,-2 5 18,-3 16 19,5-16-19,-1 0 1,0 0-1,0 0 0,0-1 0,-4 6-18,4-8 7,1 0 0,-1-1 0,0 1 0,0-1 0,-1 1 0,0-1-7,-13 5 69,5-4-52,-25 14 111,32-16-127,-25 8 126,17-8-127,-19 7 0,29-8 0,-1-1 0,1 0 0,-1 0 0,1 0 0,-1-1 0,1 1 0,-1-1 0,0 0 0,1 0 0,-1 0 0,1-1 0,-1 1 0,-3-2 0,-11-1 0,-10-3 0,0 0 0,0 2 0,0 2 0,0 0 0,0 2 0,-13 2 0,-21-1 0,45-1 0,0 1 0,0 0 0,0-2 0,0 0 0,0-1 0,0-1 0,0-1 0,0 0 0,1-1 0,-8-3 0,17 5 0,0 1 0,0-1 0,-1 2 0,1-1 0,-1 1 0,0 0 0,1 0 0,-1 1 0,0 0 0,1 1 0,-1-1 0,-7 3 0,-9 2 0,1 2 0,-1 0 0,-6 5 0,19-7 0,1 0 0,1 1 0,-1 0 0,1 1 0,0 0 0,-5 5 0,-23 17 0,18-15 0,1 1 0,-9 9 0,12-10 0,0-1 0,-2 0 0,-14 9 0,-4-1 0,1 1 0,0 3 0,2 0 0,-19 21 0,43-40 48,0 1-1,0-1 1,-1-1 0,0 1-1,-5 1-47,6-3-559,0 1-1,0 0 1,1 0-1,-1 0 0,-1 3 560,7-6-3989,2-2-5717</inkml:trace>
  <inkml:trace contextRef="#ctx0" brushRef="#br0" timeOffset="1934.93">1982 135 3712,'0'0'134,"1"-1"0,-1 1 0,1 0 0,-1 0 0,1 0 1,-1 0-1,1-1 0,-1 1 0,1 0 0,-1-1 0,1 1 0,-1 0 0,0-1 0,1 1 0,-1 0 1,1-1-1,-1 1 0,0-1 0,1 1 0,-1-1 0,0 1 0,0-1 0,1 1 0,-1-1 1,0 1-1,0-1 0,0 1 0,0-1-134,-12-4 6248,-8-2-6758,-105-68 2686,107 67-1980,-1 1 0,1 0 1,-1 2-1,-1 0 0,-7 0-196,19 5 61,0 1-1,0-1 1,0 1-1,1 1 1,-1-1 0,0 1-1,0 1 1,1-1-1,-1 1 1,1 0-1,-4 3-60,-14 5 273,15-8-54,-1 3-164,7-3 12,2-2-63,0 0 0,0 1-1,1-1 1,-1 0 0,0 1-1,0-1 1,1 1 0,-1 0 0,1-1-1,-1 1 1,1 0 0,0 0 0,0 0-1,0 0 1,0 0 0,0 0-1,0 1-3,-2 6 65,-4 5 26,1 1 0,1 0 0,1 1-91,-6 14 239,10-28-230,-1 0 11,0-1-1,1 1 1,-1-1 0,1 1 0,-1 0-1,1 0 1,0-1 0,0 1 0,0 0-1,0 0 1,0-1 0,0 1 0,0 0-1,0-1 1,1 1 0,-1 0 0,1-1-1,-1 1 1,1 0-20,23 27 190,-21-26-157,0 1 0,0-1 0,0 1 0,0 0 1,-1 0-1,0 0 0,0 1 0,0-1 0,0 0 1,0 1-1,0 3-33,-2-4 85,4 41 3,-3-41-69,-1 0 0,1 0-1,-1 0 1,0 1 0,0-1-1,0 0 1,-1 0-1,1 1 1,-2 0-19,0 4-29,-1 5 113,-1 0-1,0 0 0,-1 0 1,-1 0-1,-1-1 0,1 0 1,-8 10-84,8-14 24,0 0 1,-1 0 0,0 0-1,0-1 1,-1 0 0,0 0-1,-1-1 1,1 0-1,-8 4-24,-11 5 120,-1-1-1,-21 8-119,44-21 9,-35 14 146,-17 8 74,-40 29 48,89-48-277,1-1 0,0 2 0,0-1 0,1 1 0,-1 0 0,1 0 0,1 1 0,-1-1 0,1 1 0,-2 5 0,5-10 0,-6 7 0,-1 1 0,0-2 0,0 1 0,-1-1 0,0-1 0,-1 1 0,0-2 0,-8 5 0,6-4 0,-1 1 0,2 0 0,-1 1 0,1 1 0,-7 7 0,1 5 68,12-13-36,-1-1-1,0 0 0,0 0 1,-1-1-1,0 0 0,-6 4-31,-97 93 0,88-81 0,2 1 0,-12 16 0,13-14 0,-1-1 0,-14 12 0,0-6 43,1 3 0,2 1-1,-25 34-42,22-24-1,-2-2-1,-2-2 0,-2-1 2,-7 7 27,-33 43-27,2 21-158,62-85-9433,23-38 2423</inkml:trace>
  <inkml:trace contextRef="#ctx0" brushRef="#br0" timeOffset="2875.705">1128 1327 1920,'13'8'1301,"-11"-6"-85,-2-2-640,0 0 21,0 0 449,0 0 63,0 0-149,-3 2 21,-17 15-53,1 0-1,1 2 1,1 0-1,1 0 1,-10 16-928,8-10 446,-1-2 0,-1 0 0,-1-1 0,-7 5-446,0-4 354,0 1 0,2 1 0,1 2 0,2 0 0,-10 15-354,-6 10 454,-7 5-454,8-11 314,-17 29-314,16-16 78,7-8 67,-2-1-1,-3-2 1,-22 23-145,39-49 49,1 2 0,1 0 1,1 1-1,1 1 0,-8 20-49,-13 32-3232,27-57-7840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25.83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587 427 1024,'-3'-8'43,"-11"-36"447,13 42-383,-1-1 0,-2-2-19,-1 0 1,0 1 0,0 0-1,0-1 1,0 1 0,-1 1-1,0-1 1,0 1 0,0 0-1,0 1 1,0-1 0,0 1-1,-1 0 1,1 1 0,-1 0-1,1 0 1,-1 0 0,-5 1-89,-1-1 216,0 1 0,0 0 0,0 1 0,0 1 0,0 0 0,1 0 1,-1 2-1,1-1 0,-10 5-216,17-6 8,0 0-1,0 1 1,0-1 0,1 1-1,-1 0 1,0 1 0,1-1-1,0 1 1,0-1 0,0 1-1,0 1 1,1-1 0,0 0-1,-1 1 1,2 0 0,-1-1-1,0 1 1,1 0 0,0 1-1,0-1 1,1 0 0,-1 1-1,1-1 1,0 0 0,0 6-8,1-9 4,0-1 0,1 1 1,-1 0-1,0-1 0,0 1 1,1-1-1,-1 1 0,1 0 1,0-1-1,-1 1 0,1-1 0,0 1 1,0-1-1,0 0 0,0 1 1,0-1-1,0 0 0,0 0 1,0 0-1,1 1-4,1 0 22,0 0 0,0 0-1,1-1 1,-1 1 0,0-1 0,1 1 0,-1-1 0,1 0-1,1 0-21,10 1 89,-1-1-1,1 0 1,-1-1 0,6-1-89,-18 1 3,4 0 49,0 0-1,0-1 1,1 0 0,-1-1 0,0 1-1,0-1 1,5-2-52,-9 3 11,0 0-1,0 0 1,-1 0 0,1 0-1,0 0 1,-1 0 0,1-1 0,-1 1-1,1 0 1,-1-1 0,0 1-1,1-1 1,-1 0 0,0 1-1,0-1 1,0 0 0,0 0-1,-1 0 1,1 1 0,0-1-1,-1 0 1,1 0 0,-1 0-1,0 0 1,0 0 0,0-1-11,0-10 72,0 1 0,-2 0 0,1-1 0,-2 1 0,1 0 0,-2 0 0,0 0 0,0 0 0,-1 1 0,0 0 0,-1 0 0,0 0 0,-1 1 0,0-1 0,-1 2 0,-5-6-72,10 12 17,-1 0 1,0 0 0,1 0-1,-1 0 1,0 1-1,0 0 1,-1 0 0,1 0-1,0 0 1,-1 0-1,1 1 1,-1 0 0,1 0-1,-1 0 1,0 1-1,1-1 1,-1 1 0,0 0-1,1 1 1,-2-1-18,3 1 8,1-1-1,-1 1 1,1-1 0,-1 1 0,1 0-1,0 0 1,-1 0 0,1 0 0,0 1 0,0-1-1,0 0 1,0 1 0,0 0 0,0-1 0,0 1-1,0 0 1,1 0 0,-1 0 0,1 0-1,-1 0 1,1 0 0,0 1 0,0-1 0,0 0-1,0 1 1,0-1 0,1 1 0,-1-1-1,1 1 1,-1-1 0,1 1 0,0-1 0,0 1-1,0-1 1,0 1 0,1 0 0,-1 0-8,2 11 0,1-1 0,0 1 0,0-1 0,2 1 0,-1-1 0,2-1 0,0 1 0,0-1 0,6 8 0,-9-15 0,0 0 0,1 0 0,-1 0 0,1-1 0,0 0 0,0 0 0,1 0 0,-1 0 0,1 0 0,0-1 0,0 0 0,0 0 0,0 0 0,0-1 0,1 0 0,-1 0 0,1 0 0,0-1 0,-1 0 0,1 0 0,0 0 0,0 0 0,0-1 0,0 0 0,-4-1 4,1 1 1,-1 0-1,1-1 1,-1 0-1,1 1 0,-1-1 1,1 0-1,-1 0 1,0 0-1,0-1 1,0 1-1,1-1 1,-1 1-1,0-1 0,-1 1 1,1-1-1,0 0 1,0 0-1,-1 0 1,1 0-1,-1 0 1,0-1-1,0 1 0,0 0 1,0 0-1,0-1 1,0 1-1,0-1 1,-1 1-1,1-1 1,-1 1-1,0-1 0,0 1 1,0-1-1,0 1 1,0-2-5,0-4 22,-1-1 1,0 0-1,0 1 0,-1-1 1,0 1-1,0-1 1,-1 1-1,0 0 0,-1 0 1,-1-2-23,-7-10 59,-2 0 0,-6-7-59,0 1 10,17 22-10,1 1 0,0 0 0,0 1 0,0 0 0,0-1 0,0 1 0,0 0 0,-1 0 0,0 0 0,1 0 0,-1 0 0,0 1 0,0-1 0,1 1 0,-1 0 0,0 0 0,-3-1 0,-13-2 0,1 7 0,5 4 0,11-4 0,0 1 0,0 0 0,0 0 0,0 1 0,0-1 0,1 0 0,0 0 0,0 1 0,0-1 0,0 1 0,1-1 0,0 1 0,0-1 0,0 1 0,0-1 0,1 0 0,0 2 0,3 0 0,6-12 0,-9 4 1,0 1 1,-1 0 0,1 0 0,0 0-1,-1-1 1,1 1 0,-1 0 0,1-1-1,-1 1 1,0 0 0,0-1-1,1 1 1,-1-1 0,0 1 0,0 0-1,0-1 1,-1 1 0,1-1 0,0 1-1,0 0 1,-1-1 0,1 1-1,-1 0 1,1-1 0,-1 1-2,-20-40 69,11 22-53,6 12-16,0-3 0,-1 0 0,0 1 0,-1 0 0,0 0 0,0 1 0,-1-1 0,0 1 0,-1 1 0,0-1 0,-1 1 0,-5-8 0,1 3 0,-4 3 0,2 0 0,3 0 0,0 3 0,-2 3 0,-1 0 0,-4-1 0,3 1 0,6-1-22,10 4 21,0 0-1,0 0 0,0 0 0,0 0 0,0 0 1,0 0-1,0 0 0,0 0 0,0 0 0,0 0 1,0 0-1,0 0 0,1 0 0,-1 0 0,0 0 0,0 0 1,0 0-1,0 0 0,0 0 0,0 0 0,0 0 1,0 0-1,0 0 0,0-1 0,0 1 0,0 0 1,0 0-1,0 0 0,0 0 0,0 0 0,0 0 1,0 0-1,0 0 0,0 0 0,0 0 0,0 0 1,0 0-1,0 0 0,0 0 0,0 0 0,0 0 0,0 0 1,0 0-1,0 0 0,0 0 0,0-1 0,-1 1 1,1 0-1,0 0 0,0 0 0,0 0 0,0 0 1,0 0-1,0 0 0,0 0 0,0 0 0,0 0 1,0 0-1,0 0 2,11-6-107,7 1 64,-14 4 34,0 1-1,1-1 1,-1 1-1,1 0 1,-1 0-1,0 1 1,1-1-1,-1 1 1,0 0-1,1 0 1,-1 0-1,0 1 1,0-1-1,0 1 10,0 1-8,1 0-1,-1 0 1,-1 0-1,1 1 1,0-1-1,-1 1 1,0 0 0,0 0-1,0 0 1,0 1-1,-1-1 1,1 1 8,16 31 0,-6-12 0,0-1 0,1 0 0,2-1 0,2 2 0,-16-22 0,-1 1 0,1 0 0,0 0 0,-1 0 0,0 0 0,1 0 0,-1 1 0,-1-1 0,1 0 0,0 0 0,-1 1 0,1-1 0,-1 3 0,-4 46 0,1-24 0,2-18 0,1-5 0,0 0 0,0 1 0,0-1 0,1 0 0,0 0 0,0 0 0,0 1 0,1-1 0,1 4 0,4 7 0,5-5 0,3-5 0,3 3 0,-14-7 0,0 1 0,1 0 0,-1-1 0,0 0 0,1 0 0,-1 0 0,1-1 0,0 0 0,0 1 0,-1-2 0,1 1 0,0 0 0,0-1 0,0 0 0,0 0 0,0-1 0,0 1 0,0-1 0,-1 0 0,1-1 0,0 1 0,1-1 0,-2 0 0,1 1 0,0-1 0,0 1 0,0 1 0,0-1 0,0 0 0,0 1 0,0 0 0,1 1 0,2 3 0,6 12 0,1 3 0,-1-6 0,1-3 0,0 1 0,0-2 0,-5-7 21,-31-22 192,-5 5-195,13 8-18,1 0 1,-1 0-1,1-2 1,1 1-1,0-1 1,0-1-1,1 0 1,-2-3-1,5 4 0,0 0 0,1 0 0,0 0 0,1-1 0,0 0 0,0-1 0,-5-18 0,-6-26 0,12 40 0,1-2 0,4-1 0,6 3 0,1 5 0,5 7 0,-5 3-6,0 1 0,-1 1 0,1 0 0,0 0 1,0 0-1,-1 1 0,1 0 0,-1 0 0,0 1 1,0 0-1,4 4 6,3 1-16,0 2 0,-1 0 0,0 0 0,10 13 16,-12-9 0,-1 0 0,0 1 0,-1 0 0,-1 1 0,-1 0 0,0 0 0,0 6 0,6 10 0,14 58 0,-21-78 0,5 3 0,7-6 0,2-4 0,-3-3 0,-3 1 0,-3 4 0,1 1 0,1-1 0,2-2 0,-3-1 0,0 1 0,-2 6 0,2 5 0,-2 0 0,-4-7-1024,-5-8-4096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3:57:25.56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117 170 2048,'0'0'277,"-1"2"43,-21 31 2048,22-33-2354,0 0 0,0 0-1,0 0 1,0 0 0,0 0-1,0 0 1,0 0 0,0 0-1,0 0 1,0 0 0,1 0-1,-1 0 1,0 0 0,0 0 0,0 0-1,0 0 1,0 0 0,0 0-1,0 0 1,0 0 0,0 0-1,0 0 1,0 0 0,1 0-1,-1 0 1,0 0 0,0 0 0,0 0-1,0 0 1,0 0 0,0 0-1,0 0 1,0 0 0,0 0-1,0 0 1,0 0 0,0 0-1,1 0 1,-1 0 0,0 0 0,0 0-1,0 0 1,0 0 0,0 0-1,0 1 1,0-1 0,0 0-1,0 0 1,0 0 0,0 0-1,0 0 1,0 0 0,0 0-1,0 0 1,0 0 0,0 0 0,0 0-1,0 1 1,0-1 0,0 0-1,0 0 1,0 0 0,0 0-1,0 0 1,0 0 0,0 0-1,0 0-13,14-1 456,0-1 0,0 0 0,5-3-456,20-3 254,51-2 1426,71 2-1680,-66 5 1776,52-11-1776,-13-6 582,205-26 734,-318 45-1262,0 0-1,0 1 0,0 0 1,0 2-1,0 1 0,0 1 1,-1 0-1,18 7-53,-27-9 81,6 2 4,-16-3 101,-9 0 187,-38-3-287,1-2 0,-1-2-86,-11-1 106,-3 2-106,-254-3 196,170 6-136,96-1-22,-1-2 0,-25-8-38,11 3 52,-5 2-52,-40 3 0,53 4 0,-44-8 0,85 7 0,1-1 0,0 0 0,-8-4 0,-17-5 0,32 10 64,3 4-20,5 8-24,1-5-20,-1-1 0,1 1 0,0-1 0,1 1 0,-1-1 0,1 0 0,0-1 0,0 1 0,0-1 0,0 1 0,0-1 0,1 0 0,0-1 0,-1 1 0,1-1 0,0 0 0,0 0 0,0-1 0,1 1 0,19 4 0,0 0 0,0-2 0,15 0 0,-10 0 0,35 4 0,0 4 0,56 17 0,-83-19 0,0-3 0,1 0 0,-1-3 0,1-1 0,1-2 0,-1-1 0,0-2 0,0-2 0,30-8 0,142-21 0,-174 31 0,0 1 0,0 2 0,0 1 0,-1 2 0,1 1 0,2 3 0,7-1 0,-17-4 0,0-1 0,0-2 0,0-1 0,0-1 0,2-2 0,2 1 0,-32 3 0,-1 0 0,0 0 0,0 0 0,0 0 0,1 0 0,-1 0 0,0 0 0,0 0 0,1 0 0,-1 0 0,0 0 0,0 0 0,1 0 0,-1 0 0,0 0 0,0 0 0,0 0 0,1-1 0,-1 1 0,0 0 0,0 0 0,0 0 0,1 0 0,-1 0 0,0-1 0,0 1 0,0 0 0,0 0 0,1 0 0,-1-1 0,0 1 0,0 0 0,0 0 0,0 0 0,0-1 0,0 1 0,0 0 0,0 0 0,0-1 0,0 1 0,0 0 0,0 0 0,0 0 0,0-1 0,0 1 0,0 0 0,0 0 0,0-1 0,0 1 0,0 0 0,0 0 0,0-1 0,0 1 0,0 0 0,-1 0 0,-3-7 0,1 5 0,0-1 0,1 1 0,-1 0 0,0 0 0,0 0 0,0 0 0,0 1 0,-1-1 0,1 1 0,0 0 0,-1-1 0,-1 1 0,-44-7 0,47 8 0,-30-2 27,0 2 1,-1 2 0,1 1 0,0 1 0,-23 7-28,1-2 95,-27 1-95,-132-2 26,92-6-30,-56 12 4,124-8 0,-1-2 0,1-2 0,-21-3 0,53 0 0,0-2 0,1 0 0,-1-1 0,1-1 0,-1-1 0,2 0 0,-1-2 0,1 0 0,0-1 0,0-2 0,11 6-11,0 0 0,-1 1 1,1 0-1,-1 1 0,1-1 1,-1 2 10,6 1-4,0 0 1,0 1 0,1-1 0,-1 1 0,0 0 0,0 0 0,0 0 0,0 0 0,1 1 0,-1-1 0,0 1 0,0 0 0,1 0 0,-1 0 0,0 0 0,1 0 0,-1 0 0,1 1 0,-1-1 0,1 1 0,-1 0 3,-11 12-172,-1 0 1,2 1 0,0 1 0,0 0 0,2 1 171,1-3-1064,-4 5-7896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29.00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2115 148 2688,'-42'1'119,"0"2"1,0 2-1,-5 3-119,-122 30 611,56-12-407,49-11-40,1 2-1,0 3 1,-21 12-164,54-21 15,17-6 8,1 0 0,-1 0 0,1 1 0,-9 6-23,20-9 21,9-4-16,11-4-10,14-11 5,-2-1 0,0-2 0,0-2 0,-18 11 0,-12 8 0,-4 3 0,-12 3 0,-20 9 0,-29 18 35,1 3 1,-20 16-36,13-8 36,35-21-10,29-16-28,25-14-1,15-10 49,0-1 0,-1-2 0,-2-1 1,0-2-1,21-22-46,35-42 341,11-21-341,-39 43 47,-29 31 102,-30 36-145,0 0-1,0 0 1,0 0 0,0 0-1,0 0 1,0 0 0,0 0-1,0 0 1,0 0 0,0 0-1,0 0 1,0 0 0,0 0 0,0 0-1,0-1 1,0 1 0,0 0-1,0 0 1,0 0 0,0 0-1,-1 0 1,1 0 0,0 0 0,0 0-1,0 0 1,0 0 0,0 0-1,0 0 1,0 0 0,0-1-1,0 1 1,0 0 0,0 0 0,1 0-1,-1 0 1,0 0 0,0 0-1,0 0 1,0 0 0,0 0-1,0 0 1,0 0 0,0 0-1,0 0 1,0 0 0,0-1 0,0 1-1,0 0 1,0 0 0,0 0-4,-10 6 63,-15 10-34,-44 36 193,-5 10-222,-24 19 119,35-32-95,-115 94 57,142-110-66,1 1 0,2 1 0,-20 29-15,29-23 0,21-31-3,9-8 0,6-6 26,-12 4-19,9-5 10,0 0-1,-1-1 1,1 0-1,-1 0 1,0-1 0,0-1-14,31-24 25,-11 12-23,23-13 24,-2-3 0,-1-1 0,-2-3 0,14-18-26,-59 57 2,1 0-1,-1 0 0,0 0 0,0 0 0,0 0 1,0-1-1,0 1 0,-1 0 0,1-1 0,0 1 0,-1 0 1,1-1-1,0 1 0,-1-1 0,0 1 0,1-1 0,-1 1 1,0-2-2,0 2 0,-1 1 0,1-1 0,0 1 0,-1-1 0,1 1 0,-1-1 0,1 1 0,-1-1 0,1 1 0,-1 0 0,0-1 0,1 1 0,-1 0 0,1 0 0,-1-1 0,0 1 0,1 0 0,-1 0 0,0 0 0,1 0 0,-1 0 0,0 0 0,1 0 0,-1 0 0,0 0 0,1 0 0,-2 0 0,-7 1 4,0 1 1,1-1-1,-1 1 0,0 1 0,-3 1-4,-6 4 18,0 0 1,1 2-1,0 0 0,1 0 0,0 2 0,-2 2-18,-19 18 104,-29 34-104,45-42 4,1 2-1,1 0 0,1 1 0,2 1 0,1 0 0,1 1 0,-4 15-3,16-35 0,6-9 0,9-9 0,-11 8 0,200-139 0,27-20 0,29-20 128,-249 174-128,-17 17 0,1-4 4,0-1 1,-1 0-1,0 0 1,0-1-1,-1 0 1,1 0-1,-1-1 1,0 0-1,-8 2-4,-19 5 34,0-1-1,-1-2-33,-35 9 21,-84 31-21,125-37 0,0 2 0,2 2 0,-27 16 0,13-3 0,3 2 0,0 2 0,2 2 0,-27 30 0,6 2 0,4 3 0,-13 24 0,2-8 0,19-29 0,60-71 0,18-22 0,-2-2 0,21-36 0,-34 46-7,14-27-53,2 1-1,15-14 61,-114 164 0,5-7 0,-9 6 0,-8-8 0,-3-3 0,-20 11 0,72-65 0,18-16 0,0-1 0,-2 0 0,1-1 0,-10 5 0,71-54 0,42-43 0,13-13 0,-72 68 0,-2-1 0,-1-1 0,-1-2 0,-1-1 0,9-16 0,-76 101 0,-2-1 0,-45 42 0,-35 28 0,5 5 0,-6 20 0,93-100 0,100-120 0,9-3 0,3 4 0,89-60 0,-139 109 0,-1-2 0,-1-1 0,-2-1 0,0-1 0,14-20 0,-40 45 0,0 1 0,0 0 0,0 0 0,0-1 0,0 1 0,-1 0 0,1-1 0,0 1 0,-1-1 0,1 1 0,-1-1 0,0 1 0,1-1 0,-1 1 0,0-1 0,0 1 0,0-1 0,0 0 0,0 2 0,0 0 0,0 0 0,0-1 0,0 1 0,-1 0 0,1 0 0,0 0 0,0-1 0,0 1 0,0 0 0,-1 0 0,1 0 0,0 0 0,0 0 0,0 0 0,-1 0 0,1-1 0,0 1 0,0 0 0,0 0 0,-1 0 0,1 0 0,0 0 0,0 0 0,-1 0 0,1 0 0,0 0 0,0 0 0,0 0 0,-1 0 0,1 0 0,0 0 0,0 0 0,-1 0 0,1 1 0,0-1 0,-15 10 0,-4 9 0,2 0 0,0 2 0,1 0 0,-4 6 0,-21 20 0,-132 146 0,81-86 0,80-93 0,25-30 0,33-37-41,2 2 0,3 2 0,44-33 41,-58 50-5,37-31 5,-4-4 0,43-52 0,-112 117 0,1 1 0,-1-1 0,0 1 0,0-1 0,1 0 0,-1 0 0,-1 1 0,1-1 0,0 0 0,0-1 0,-1 3 0,0 0 0,0-1 0,0 1 0,0 0 0,0 0 0,0-1 0,0 1 0,0 0 0,0 0 0,0-1 0,0 1 0,0 0 0,0 0 0,0-1 0,0 1 0,0 0 0,0 0 0,-1 0 0,1-1 0,0 1 0,0 0 0,0 0 0,0 0 0,0-1 0,-1 1 0,1 0 0,0 0 0,0 0 0,0 0 0,-1 0 0,1-1 0,0 1 0,0 0 0,-1 0 0,1 0 0,0 0 0,0 0 0,-1 0 0,1 0 0,0 0 0,0 0 0,0 0 0,-1 0 0,1 0 0,0 0 0,0 0 0,-1 0 0,1 0 0,0 0 0,0 0 0,-1 0 0,1 1 0,0-1 0,0 0 0,0 0 0,-1 0 0,1 0 0,0 0 0,-16 11 0,-246 242 0,212-205 0,2 1 0,2 2 0,3 2 0,-3 9 0,29-37 0,-27 41 0,-4-2 0,-19 18 0,65-80 0,5-6 0,21-31 0,-11 18 0,-5 8 0,-16 21 0,-6 4 0,3-7 0,8-12 0,6-9 0,-3 12 0,8-34 0,13-30 0,-11 38 0,-2-1 0,-1-1 0,0-6 0,-6 8 0,-15 41 0,2 3-252,2 0 0,0 1 1,1 1-1,1 0 0,-4 14 252,11-16-2304,1-18 619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3:30.76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0 557 896,'17'-8'21,"-16"8"-13,-1 0 0,1-1-1,-1 1 1,1 0 0,-1 0-1,1 0 1,-1 0 0,1 0-1,-1 0 1,1 0 0,-1 0-1,0 0 1,1 0 0,-1 0 0,1 0-1,-1 1 1,1-1 0,-1 0-1,1 0 1,-1 0 0,0 1-1,1-1 1,-1 0 0,1 0-1,-1 1 1,0-1 0,1 0-1,-1 1 1,0-1 0,1 0-1,-1 1-7,10 16 349,-9-15-275,-1-1 0,1 1 0,0-1-1,0 1 1,0-1 0,0 1 0,0-1-1,0 0 1,0 1 0,1-1 0,-1 0-1,1 0-73,9 2 120,0 0-1,0-1 1,1 0 0,-1-1-1,0-1 1,1 0-1,3 0-119,0 0 123,-14 0-101,-1 0 1,1 0-1,0 0 0,-1 0 0,1 0 0,0 0 0,-1 0 0,1 0 1,0 0-1,-1 0 0,1-1 0,-1 1 0,1 0 0,0 0 1,-1-1-1,1 1 0,-1 0 0,1 0 0,-1-1 0,1 1 0,-1-1 1,1 1-1,-1-1 0,1 1 0,-1 0 0,1-1-22,3-9 43,2-10-47,-7 15 7,0 3 19,0-4 64,-7-8-65,-1-1-21,3 3 0,-1-8 137,3 14-39,1-4-77,7-2-21,-1 10 0,-1 0 0,1 0 0,-1 0 0,1 0 0,0 1 0,0-1 0,0 1 0,0 0 0,0-1 0,0 1 0,0 1 0,0-1 0,2 0 0,48-5 0,-36 5 0,24-4 80,51-2 352,-92 7-424,1 0 1,-1 0-1,0 0 1,1 0-1,-1 0 1,1 0-1,-1 0 1,1 0-1,-1 0 0,0 0 1,1-1-1,-1 1 1,1 0-1,-1 0 1,0 0-1,1 0 1,-1-1-1,1 1 1,-1 0-1,0 0 1,0-1-1,1 1 1,-1 0-1,0-1 0,1 1 1,-1 0-1,0-1 1,0 1-1,0-1 1,1 1-1,-1 0 1,0-1-1,0 1 1,0-1-1,0 1 1,0-1-1,0 1 1,0 0-1,0-1 0,0 1 1,0-1-1,0 1 1,0-1-1,0 1 1,0 0-1,0-1-8,-7-17 109,7 17-95,-6-11 51,-1 1 1,0 0-1,-1 0 0,0 0 1,0 1-1,-1 0 0,-9-7-65,-11-7 97,-2 0-1,-1 2-96,-40-32-10,68 51 20,-1-1 1,1 0 0,0 0-1,0-1 1,0 1 0,1-1-1,0 0 1,-1 0 0,2 0-1,-1 0 1,1-1 0,-1-1-11,3-5 0,1 11 0,-1 0 0,1 1 0,-1-1 0,1 0 0,0 1 0,-1-1 0,1 0 0,0 1 0,-1-1 0,1 1 0,0-1 0,0 1 0,0-1 0,-1 1 0,1-1 0,0 1 0,0 0 0,0 0 0,0-1 0,0 1 0,0 0 0,0 0 0,0 0 0,0 0 0,-1 0 0,1 0 0,0 0 0,0 0 0,0 1 0,0-1 0,1 0 0,30 12 0,-26-10 0,10 5 0,0 2 0,0-1 0,-1 2 0,0 0 0,-1 1 0,0 1 0,0 0 0,2 4 0,8 9 0,-2 2 0,0 1 0,13 23 0,-30-44 0,0-1 0,-1 1 0,1 0 0,-1 1 0,0-1 0,-1 1 0,0 0 0,0-1 0,-1 1 0,1 2 0,-3-9 1,0 0 1,0 0 0,0 0-1,0-1 1,0 1 0,-1 0-1,1 0 1,0 0 0,0 0-1,-1-1 1,1 1 0,-1 0-1,1 0 1,0-1-1,-1 1 1,1 0 0,-1-1-1,0 1 1,1 0 0,-1-1-1,1 1 1,-1-1 0,0 1-1,0-1 1,1 1-1,-1-1 1,0 1 0,0-1-1,1 0 1,-1 0 0,0 1-1,0-1 1,0 0 0,0 0-1,1 0 1,-1 0 0,0 0-1,0 0 1,-1 0-2,0 0 4,0 0 0,0 0 1,0-1-1,-1 1 0,1-1 0,0 1 1,0-1-1,0 0 0,0 0 0,0 0 1,0 0-1,0 0 0,0-1 1,1 1-1,-2-1-4,-2-4 0,0 0 0,0 0 0,0-1 0,1 1 0,0-1 0,0 0 0,1 0 0,0-1 0,0 0 0,-5-18 0,1 0 0,1-3 0,0 4 0,0 1 0,-6-13 0,2 12 21,-2 0 0,0 0 1,-2 1-1,-1 1 0,0 0 1,-8-6-22,13 18 0,72 100 0,-39-61 0,2-1 0,1-1 0,1-1 0,1-1 0,19 11 0,-42-32 0,0 0 0,1 0 0,-1-1 0,1 0 0,0-1 0,-1 1 0,6 0 0,-10-2 0,20 2 19,-21-2-18,0 0 0,1 0 0,-1 0 0,0 0 0,0 0-1,0 0 1,0-1 0,0 1 0,0 0 0,0 0 0,0 0-1,0 0 1,1 0 0,-1 0 0,0 0 0,0-1 0,0 1-1,0 0 1,0 0 0,0 0 0,0 0 0,0 0 0,0-1-1,0 1 1,0 0 0,0 0 0,0 0 0,0 0 0,0 0-1,0-1 1,0 1 0,0 0 0,0 0 0,0 0 0,0 0-1,0 0 1,0 0 0,-1-1 0,1 1 0,0 0 0,0 0-1,0 0 1,0 0 0,0 0 0,0 0 0,0 0 0,0 0-1,-1 0 1,1-1 0,0 1 0,0 0 0,0 0-1,-17-12 65,17 12-65,-10-6 0,0 2-1,-1-1 1,0 1 0,1 1 0,-2 0-1,1 0 1,-3 1 0,-21-6 23,-26-11-354,0-3 1,-12-8 330,47 18-3840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7540 3432 7424,'-9'39'2304,"8"-36"-1131,14 10 320,43 52 2732,32 49-4225,-8-8 1300,-70-93-1216,1 0 0,0-1 0,1 0 0,1 0 0,-1-2 0,2 1 0,0-2 0,0 0 0,0 0 0,1-1-1,1-1 1,-1-1 0,1 0 0,0-1 0,15 3-84,314 43 811,-293-43-257,1-2 1,36-2-555,-49-6 147,0-2 0,-1-2 0,10-3-147,-3 0 57,0 3 0,11 1-57,-1 3 99,14-1 27,6-3-126,-53 3 31,0-1 1,-1-1 0,0-1 0,0-1 0,7-4-32,38-17 128,-2-4 0,-1-2 0,56-41-128,-95 56 37,-16 12-26,0 0 1,1 1 0,0-1-1,0 2 1,0-1-1,2 1-11,130-58-5,-19 8 32,-97 44-12,-1-2 0,0-1 0,-1-1 1,0-1-1,-1-1 0,-1-1 0,5-6-15,53-39 58,-48 39 12,25-24-70,-42 35 0,0 0 0,1 1 0,1 1 0,0 0 0,0 1 0,1 1 0,14-5 0,2 2 0,1 1 0,-1 2 0,33-4 0,-35 7 22,-1-2-1,-1-1 0,1-1 1,-2-1-1,1-2 0,14-9-21,-10 5 0,1 2 0,1 2 0,16-4 0,9-3 0,-5-1 15,-32 10 1,1 2 0,0 1 0,0 1 1,1 1-1,0 1 0,0 1 0,14 1-16,32 2 256,1-2 0,63-12-256,-115 13-1851,25 4-8564,-21 1 3866</inkml:trace>
  <inkml:trace contextRef="#ctx0" brushRef="#br0" timeOffset="2605.464">11398 2836 3328,'14'2'1613,"-14"-2"-1592,0 0 1,0 0-1,0 0 1,0 0 0,0 0-1,0 0 1,0 0 0,1 0-1,-1 1 1,0-1-1,0 0 1,0 0 0,0 0-1,0 0 1,0 0 0,0 0-1,0 0 1,0 1-1,0-1 1,0 0 0,0 0-1,0 0 1,0 0-1,0 0 1,0 0 0,0 0-1,0 1 1,0-1 0,0 0-1,0 0 1,0 0-1,-1 0 1,1 0 0,0 0-1,0 0 1,0 0 0,0 0-1,0 1 1,0-1-1,0 0 1,0 0 0,0 0-1,0 0 1,-1 0 0,1 0-1,0 0 1,0 0-1,0 0 1,0 0 0,0 0-1,0 0-21,-27 13 1998,7-3 713,18-9-1623,2-1-256,75 11 1749,-52-12-2158,1-2 0,-1 0 0,10-4-423,-5 1 496,0 2 0,4 0-496,103 0 1104,-74 4-647,0-2 0,0-4 0,10-3-457,20-9 453,15-4 78,2 5-1,32 2-530,81-6 875,130-33-875,-334 51 15,1 1 0,-1 0 0,0 1 0,1 2 0,-1-1 0,1 2 0,-1 0-1,0 1 1,0 1 0,10 4-15,-13-4 6,-1-1-1,1 0 1,-1-1-1,1-1 0,0 0 1,9-1-6,21-2 61,19-5-61,-22 3 34,28 0-34,-22 6 44,0 2-1,7 3-43,35 4 41,87-2 66,-158-7-102,0 2 1,1 0-1,-2 1 0,1 1 1,1 1-6,4 2-2,-1-2 0,1-1 0,3 0 2,22 0 6,0-1-1,1-3 0,0-2 1,24-4-6,4 1-449,-25 3-3497,-16 0-8704</inkml:trace>
  <inkml:trace contextRef="#ctx0" brushRef="#br0" timeOffset="4668.851">14427 2813 2304,'39'-3'1685,"-34"2"128,-5 1 214,0 0-86,0 0-831,0 0-300,0 0-319,0 0 85,0 0 384,0-1-835,0-1 0,0 1-1,1 0 1,-1-1 0,0 1 0,1-1 0,0 1 0,-1 0-1,1-1 1,0 1 0,-1 0 0,1 0 0,0 0-1,0 0 1,0 0 0,0-1 0,0 2 0,0-1 0,1 0-1,-1 0 1,0 0 0,0 0 0,2 0-125,36-14 501,-25 10-204,24-9 92,2 2 1,-1 2-1,1 2 0,16-1-389,9 5 298,0 2 0,0 4 0,2 2-298,-4 1 214,0-4 0,0-2 0,15-4-214,30-9 427,0 5 0,0 4-1,17 6-426,-103-1 37,1-1 0,5-1-37,-12 0 32,0 1 0,0 1 1,0 0-1,0 1 0,10 2-32,53 14 151,4 1 253,66 5-404,-126-19 68,-1 0 1,1 1 0,1 2-69,0 0 131,-1-2 1,16 2-132,-12-7-744,14-8-10181,-18 2 4312</inkml:trace>
  <inkml:trace contextRef="#ctx0" brushRef="#br0" timeOffset="191109.81">7525 452 4608,'19'2'254,"33"2"985,-51-4-1094,1-1 0,0 1 0,-1 0 0,1-1 0,0 1 0,-1-1 0,1 0 0,-1 1 0,1-1 0,-1 0 0,1 0 0,-1 0 0,0 0 0,1 0 0,-1 0 0,0-1 0,1 1-145,20-29 1189,-7 10-235,64-62 3569,52-40-4523,-112 106 118,1 2 0,0 0 0,0 1 1,1 1-1,-19 11-108</inkml:trace>
  <inkml:trace contextRef="#ctx0" brushRef="#br0" timeOffset="191109.81">9214 126 19492,'37'19'128,"15"11"57,-1 3 1,8 8-186,-20-14 126,17 14-31,-32-22-28,0-2 0,2 0 0,-1-2-1,24 10-66,11-1 184,-8-4 26,19 12-210,-56-25 41,-1 1 0,0 1 0,-1 0 0,0 1 0,0 0 0,10 12-41,23 25 234,-24-26-106,-1 1 0,-1 1 1,-1 1-1,-1 0 0,6 14-128,153 248 650,-93-156-361,-57-87-100,2-2 1,17 19-190,-32-45 31,1 1 0,0-2 0,1 0 0,0-1 1,1 0-1,1-2 0,6 4-31,-1-4-78,-7-2 146,1 0 1,-1 1 0,4 4-69,-16-11-85,0 1-1,0-1 1,0 1 0,0 0-1,-1 0 1,0 0 0,0 1-1,0-1 1,0 1 0,-1-1-1,0 1 1,0 0 0,2 4 85,2 6-3456,0 0-9621</inkml:trace>
  <inkml:trace contextRef="#ctx0" brushRef="#br0" timeOffset="1453.322">10523 1351 2560,'42'6'2965,"-40"-11"-1194,-1-1-1322,-1-1 0,-1 0 0,1 1 0,-1-1 0,0 1 0,0-1 0,-1 1 0,0 0 0,0-1 0,-1 1 0,1 0 0,-1 0 0,-1 1 1,1-1-1,-1 1 0,0-1 0,0 1 0,-1 0 0,1 1 0,-3-2-449,-3-4 1034,13 12-209,17 10-402,5 7-121,1-2-1,2 0-301,-5-4 93,-1 2 1,11 9-94,0 7 112,-24-21-59,1-1-1,0 0 1,6 3-53,-13-10 40,1 0 0,-1 0-1,1 0 1,0 0 0,0 0-1,0-1 1,0 0 0,0 0-1,0 0 1,0 0 0,1-1-1,3 1-39,16-2 206,-18 0-164,0 1-1,0 0 0,-1 0 1,1 0-1,0 1 0,0 0 0,0 0 1,0 0-1,-1 1 0,1 0-41,53 24 160,-44-17-70,2-2 0,-1 0 0,1-1 0,0 0 0,1-1 0,-1-1-1,14 1-89,43-3 386,12-2-386,-34-2 205,-1 3 1,1 1 0,27 7-206,-9 5 114,64 9 206,-111-20-268,-1-2-1,1 0 1,0-2-1,21-3-51,7-2 5,-1 2 1,1 2-1,0 2 0,34 5-5,-42 0 39,0-2 1,0-2-1,1-2 0,-1-2 0,-1-1 0,9-4-39,-26 2 3,-1 1 0,1 1 0,0 1 0,0 1 0,0 2 0,1 0 0,7 2-3,9 3 56,1-3 0,23-3-56,-23 1 16,45 4-16,-1 4 0,42 10 0,-89-12 0,-24-4 20,1-2-1,-1 0 0,0-1 1,11-1-20,43-2 50,25 4-2194,-78-1 664,0-1 0,1 0 0,-1-2 1,7-2 1479,0 0-6912,-1 0 2560</inkml:trace>
  <inkml:trace contextRef="#ctx0" brushRef="#br0" timeOffset="3699.31">13238 1590 5888,'19'2'161,"-14"-2"-3,0 0 0,0 1 0,-1 0 0,1 0 0,-1 0 0,3 1-158,5 0 6993,9-5-6978,-9 1 529,44-5 50,0 3 1,41 3-595,-63 3 137,0 1 1,-1 1 0,1 2-1,-1 2 1,7 3-138,22 10 455,-25-8-17,0-2 0,0-1 0,1-1 0,0-3 0,11 0-438,173-5 1091,-103-3-624,20 7-467,-105 0 106,-1 1 0,1 1 1,-1 2-1,6 4-106,26 7 87,-24-9-15,-1-2 1,1-2-1,0-2 1,0-1-1,18-2-72,-3-2 21,136 3 257,-144 0-161,1 2 1,43 11-118,-64-11 37,0-1 0,1-1 1,-1-1-1,14-2-37,112-10 258,-93 4-153,0 2 1,29 4-106,170 27 230,-210-20-481,-42-7-311,-2 0-4828,-6 0-5660</inkml:trace>
  <inkml:trace contextRef="#ctx0" brushRef="#br0" timeOffset="34810.216">6070 1598 4864,'2'15'1870,"-2"-12"-1345,1 0 0,-1-1 0,0 1 0,0-1 0,0 1 0,0 0 0,0 0 0,-1-1 0,1 1 0,-1-1 0,1 1 0,-2 1-525,-2 6 254,1 0 0,0 0 0,1 0 0,0 0 0,0 1 1,1-1-1,0 5-254,5 76 540,0-16 0,-6 14-22,0-27-265,3 0 0,5 29-253,-1-38 469,-2 46-469,-2-88 21,5 55 363,3 59-128,-4-97-118,1 0-1,1 1 0,2 0-137,4 16 356,5 30-356,-16-62 22,-2 20 212,1-27-217,-3 9 73,0-6-5,-1-1 0,0 1 1,0-1-1,-1 1 0,-2 2-85,-9 17 107,6-10-107,-20 36 150,24-50-65,-31 7-84,27-7 24,-1 0 0,0-1 0,0 0 1,0-1-1,0 0 0,0-1 0,0 0 0,0 0 0,0-1 0,-1 0 0,-2-1-25,1-1 9,9 2-3,0-1 0,0 1-1,0-1 1,0 1 0,0-1 0,0 0-1,1 0 1,-1 0 0,0-1 0,0 1-1,1-1 1,-1 1 0,1-1 0,-1 0 0,1 0-1,0 0 1,-1-1-6,-20-26 79,1-1 0,0-2-79,-1-1 98,15 25-77,-3-3-21,5 3 0,-1 0 0,2 0 0,-1 0 0,1-1 0,0 0 0,-1-5 0,4 9 0,-1 0 0,0-1 0,0 1 0,0 0 0,-4-3 0,-17-20 128,9 11-128,2 1 0,-44-42 0,43 46 0,-8-2 0,14 13 0,3 1 0,-38-15 0,31 11 0,-1 0 0,1 0 0,-1 1 0,1 0 0,-4 1 0,-22-8 0,11 4 15,-1 2-1,0 1 0,1 1 0,-1 1 0,0 2 0,-10 2-14,3-1 22,0-1-1,-16-3-21,28 0 0,8 0 0,-1 0 0,0 2 0,0 0 0,1 0 0,-1 1 0,0 1 0,1 1 0,-4 1 0,11-3 0,6-1 0,0 1 0,0-1 0,0 0 0,0 1 0,1-1 0,-1 1 0,0 0 0,1-1 0,-1 1 0,0 0 0,1 0 0,-1 0 0,1 0 0,-1 1 0,1-1 0,-5 3 0,-55 35 0,53-36 0,1 1 0,-1-1 0,0 0 0,0 0 0,0-1 0,0 0 0,0-1 0,-2 0 0,-2 2 0,0-1 0,-1 2 0,1 0 0,0 0 0,-4 3 0,-19 7 0,-10 1 0,0 2 0,2 2 0,0 2 0,-22 15 0,48-27-14,-1 0-1,0-2 0,-1 0 1,1-1-1,-1-1 0,-15 3 15,1-1-40,-22 9 40,49-12 0,4-4 0,0 1 0,0 0 0,0 0 0,0-1 0,0 1 0,0-1 0,0 0 0,0 1 0,0-1 0,0 0 0,0 0 0,0 0 0,0-1 0,-1 1 0,-44-1 19,36 1 3,-1 0 0,1 0 0,0 1 0,-3 1-22,5-1 14,-1 1-1,1-1 1,-1 2-1,1-1 1,0 1-1,0 1 1,0 0 0,1 0-1,-1 1 1,1-1-1,-1 2-13,1 0 0,0-1 0,-1-1 0,1 1 0,-3 0 0,-24 12 0,12-2 22,1 1-1,0 1 0,-1 4-21,21-20-257,1 0-1,0 1 0,-1-1 0,0 0 1,1 0-1,-1 0 0,0-1 0,1 1 0,-1 0 1,0-1-1,0 1 0,-1 0 258,-9 2-12330</inkml:trace>
  <inkml:trace contextRef="#ctx0" brushRef="#br0" timeOffset="37021.91">6064 1658 4736,'28'-13'405,"-25"11"235,-3 2 619,0 0 63,0 0-340,0 0-150,0 0-235,0 0-21,0 0-128,0 0 43,0 0 42,0 0 43,0 0-128,-4-1 0,-13-3-49,9 2-255,-1 0 0,1 0 0,0-1 0,0 0 0,0 0 0,1 0 1,-1-1-1,1-1 0,0 1 0,0-1 0,-2-2-144,7 4 43,0 0-1,-1 1 1,1-1 0,-1 1-1,0-1 1,0 1-1,0 0 1,0 0 0,0 0-1,0 1 1,0-1 0,0 1-1,-1 0 1,1-1 0,-1 2-1,1-1 1,-1 0 0,1 1-1,-1-1 1,1 1 0,-2 0-43,-53 8 625,40-5-308,0-1-1,-16 1-316,25-3 30,-1 0 0,1 1 0,0 1 0,0 0 0,0 0 0,0 0 0,0 1 0,1 1 0,-1-1 0,0 2-30,-13 7 64,1 2-1,0 1 1,-1 1-64,-160 131 555,175-142-533,0 1 1,0 0 0,1 0-1,0 0 1,0 1 0,0 0-1,1 0 1,0 0 0,1 1-1,0-1 1,0 1 0,0 0-1,1 1 1,0-1 0,1 0-1,-1 4-22,2-6 9,0-1 0,0 1 0,0-1 0,-1 0-1,0 1 1,0-1 0,0 0 0,-1 0 0,0 0 0,0 0-1,-2 2-8,-7 6 45,0-1 0,-2 0-1,-11 8-44,20-16 4,-5 3 13,-8 10-12,10-4 101,6-10-105,-1 0 0,0 0 0,0 0 0,0 0-1,-1 0 1,1-1 0,-1 0 0,1 1 0,-1-1 0,0-1 0,0 1 0,0-1-1,0 1 1,0-1 0,-1 0-1,-13 3 27,0-2 0,0 0 0,-5-1-27,7 0 18,-1 0 1,0 1-1,-12 4-18,-24 9 52,12-2 50,-1-2 0,-8-1-102,35-7 0,1 1 0,0 1 0,0 0 0,0 1 0,1 0 0,-2 2 0,-36 16 0,43-20 27,-2-2 44,-31 7-41,27-5-17,0 1 0,0 1 0,0 0 0,-11 6-13,15-6 10,0-1-1,-1 0 1,0 0-1,0-1 1,0-1-1,0 0 1,-1 0-1,-8 0-9,0-2 0,-1 2 0,1 0 0,0 1 0,0 2 0,0 0 0,-16 7 0,12-3 0,-1-1 0,1-1 0,-27 4 0,-16 9 0,44-14 0,0 0 0,-7 1 0,-42 14 0,21-5 0,23-9 0,0-1 0,0-1 0,-4-1 0,16-1 0,9-3 0,1 1 0,-1 0 0,1 0 0,0 1 0,0 0 0,0 0 0,0 0 0,-2 3 0,-9 4 0,-40 16 0,-1-3 0,-14 1 0,13-4 0,-3 8 0,43-18 0,0-1 0,-14 3 0,24-9 71,0 0-1,1 1 1,-1 0-1,1 0 1,0 1-1,1 0 1,-1 0 0,1 1-1,-6 5-70,1 2-793,1 0-1,0 1 1,1 0 0,-6 11 793,6-9-12693</inkml:trace>
  <inkml:trace contextRef="#ctx0" brushRef="#br0" timeOffset="-166484.85">16275 1852 3200,'0'0'1024,"0"0"171,0 0 703,0 0 22,0 0-917,0 0-235,0 0 21,0 0 0,0 0-298,0 0 0,0 0 42,0 0 86,0 0 42,0 0 64,0 0-42,0 0 42,0 0-42,0 0 21,0 0-128,0 0-22,0 0-234,0 0-64,0 0 0,0 0-21,0 0-86,0 0-21,0 0 0,7 0-21,24 0 27,-1-2 0,22-3-134,-38 2 68,-1 1 0,0-2 0,-1 1 0,1-2-1,-1 0 1,1 0 0,-2-1 0,2-1-68,-5 1 112,0 2-94,-1 0 0,0-1 0,-1 0 0,1 0 0,-1-1 0,0 0 0,0 0 0,0-1-18,26-37 252,6-15-252,-10 14 238,18-20-238,-2 9 54,4 2-1,27-24-53,-55 60 100,1 0-1,1 2 1,4-2-100,-18 15 10,-1 0 1,1 0 0,0 1-1,0 0 1,0 0 0,0 1-1,0 0 1,0 1 0,1 0-1,5 0-10,-13 0 0,2 0 15,0 0 0,0 1 0,0-1 0,0 0 0,0 1 0,-1 0 0,1 0 0,0 0 0,0 0 0,-1 0 0,1 0 0,-1 1 0,1-1 0,-1 1-1,0-1 1,1 1 0,-1 0 0,0 0 0,0 0 0,1 2-15,2 4 86,1 0-1,-2 1 1,1 0-1,-1-1 1,1 6-86,1 0 41,-3-4 26,-1 0-1,1 1 1,-2 0-1,1-1 0,-1 1 1,-1 2-67,3 22 135,1-13-67,1 0 0,4 8-68,-4-13 57,-1 0-1,0 0 1,-1 1-1,0 8-56,6 106 89,-2-66-76,-4 1 0,-2 0 0,-4 6-13,-10 44 50,-4 43 28,16-130-80,2 1-1,1 0 3,0-7 9,-1 1 0,-1 0 0,-2 10-9,-31 199 234,2-1-234,24-182 14,2-15 15,-1 1-1,-2-1 1,-1 0-1,-7 13-28,14-44 1,-2 4 10,1 1 0,-2-1 0,0 0 0,0 0 0,0 0 0,-7 7-11,9-13 3,0 0 0,0 0 0,0 0 0,0-1 0,-1 0 0,1 1-1,-1-1 1,1-1 0,-1 1 0,0 0 0,0-1 0,0 0 0,0 0 0,0 0 0,0 0 0,0-1 0,0 1-1,0-1 1,0 0 0,0-1 0,-3 1-3,-1-1 0,0-1 0,0 0 0,0 0 0,1-1 0,-1 1 0,0-2 0,1 1 0,-4-4 0,-8-4 0,0-1 0,-9-9 0,18 12 0,1 1 0,0-1 0,0-1 0,0 0 0,1 0 0,1 0 0,0-1 0,-4-9 0,2 3 0,2-1 0,0 0 0,1-1 0,1 1 0,-1-11 0,0 6 0,0 0 0,-1 1 0,-2 0 0,-6-11 0,-5-16 0,13 33 0,-5 4 0,-16-18 0,21 22 0,0 0 0,0 1 0,-1 0 0,0 0 0,0 0 0,-1 1 0,-3-1 0,-19-14-637,23 10-2013,2 1-911,-7-7-9302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17.7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1054 1920,'1'0'34,"18"12"312,-19-12-306,1 1 0,-1-1 1,1 0-1,-1 1 0,0-1 0,1 0 1,-1 0-1,1 1 0,-1-1 1,1 0-1,-1 0 0,1 0 0,-1 0 1,1 0-1,0 0 0,-1 1 0,1-1 1,-1 0-1,1 0 0,-1-1 1,1 1-1,-1 0 0,1 0 0,-1 0 1,1 0-1,-1 0 0,1-1 1,-1 1-1,1 0 0,-1 0 0,1-1 1,-1 1-1,1 0 0,-1-1-40,3-4 75,1 1-1,-1-1 0,1 0 1,0 1-1,0 0 1,0 0-1,0 0 0,1 1 1,0-1-1,0 1 0,0 0 1,0 0-75,16-10 195,28-20 1341,2 3 0,0 1 0,48-16-1536,-82 37 203,0 0-1,1 2 1,0 0 0,0 1-1,1 1 1,-1 1 0,1 1-1,18-1-202,-4 2 154,0-2-1,0-1 0,0-1 0,-1-2 0,0-1 1,0-2-1,-1-1 0,0-2 0,-1 0 0,0-2 1,0-3-154,-18 12 52,-1 1 0,2 0 1,-1 1-1,0 0 0,1 1 1,0 0-1,0 1 0,0 0 1,8 1-53,13-3 41,35-16 215,-56 15-16,-11 3-211,0 1-1,1 0 1,-1-1-1,1 1 1,-1 0-1,1 0 1,0 1-1,-1-1 1,1 1-1,0-1 1,-1 1 0,1 0-1,0 0 1,1 0-29,2 0 13,0-1 0,-1 0 0,1 0 0,0 0 0,0-1 0,2-1-13,10-1 50,18 0-8,-1-2 1,0-1 0,0-2-1,-1-1 1,0-2 0,27-14-43,-61 26 0,43-19 0,1 2 0,0 2 0,1 2 0,1 1 0,11 1 0,-14 7 0,-26 3 0,0-1 0,0-1 0,0 0 0,0-1 0,0-1 0,13-5 0,-4 0 58,0 1 1,0 2-1,0 1 1,8 0-59,2-1 150,30-11-150,-53 15 0,3 0 0,-3-1 0,1-2 0,12-5 50,-23 9-2,22-17-18,-1 0-30,-20 14 0,0 0 0,0-1 7,0 0 0,-1-1 1,0 1-1,0 0 1,0-1-1,0 0 1,-1 0-1,0 0 0,0-6-7,6-15 40,-2 7-19,1-1-10,1 0 0,4-6-11,-11 23 85,-1-8-63,-9 5-22,7 7 0,1 0 0,0 0 0,0 0 0,0 1 0,0-1 0,-1 1 0,1-1 0,0 1 0,0-1 0,-1 1 0,1 0 0,0-1 0,-1 1 0,1 0 0,-1 0 0,1 0 0,0 0 0,-1 0 0,1 0 0,-2 1 0,-1 0 0,-6-1 8,0 1 0,0 1 0,0-1 0,1 2 0,-1-1 0,1 1 0,0 0 0,-5 3-8,-10 6 32,0 1 0,-10 8-32,29-17 0,0 0 0,-1 1 0,2-1 0,-1 1 0,0 0 0,1 0 0,0 1 0,0 0 0,1-1 0,-1 1 0,1 0 0,1 1 0,-1-1 0,1 0 0,0 1 0,0 0 0,1 0 0,-1 5 0,0 0 0,0 0 0,2 0 0,0 1 0,0-1 0,1 0 0,0 20 0,-1-29-1,0 1 0,0-1 1,1 1-1,-1 0 0,1-1 1,0 1-1,0-1 1,0 1-1,1-1 0,-1 0 1,1 0-1,0 1 0,0-1 1,0 0-1,0 0 0,0-1 1,1 1 0,2 1-3,-1 0 0,1 0 0,0 0 0,1-1 0,-1 1 0,0-2 0,1 1 0,0 0 0,4 0 3,7 2-11,1-1-1,0 0 1,0-1-1,0-1 0,0-1 1,6-1 11,-13 0-5,1 0-1,-1-1 1,1-1 0,4 0 5,-6-2 0,0-6 0,-7 5 0,-1-1 0,0 0 0,0 1 0,-1-1 0,1 0 0,-1 0 0,0-1 0,0 0 0,1 0 0,0 0 0,1 1 0,-1-1 0,2-1 0,23-38 0,-15 28 0,0-1 0,-2 0 0,0-1 0,-1 0 0,-1-1 0,-1 0 0,1-9 0,-6 20 0,0-1 0,-1 1 0,-1 0 0,1-1 0,-2 1 0,0-4 0,1 10 0,-1 1 0,0 0 0,1 0 0,-1-1 0,0 1 0,-1 0 0,1 0 0,0 0 0,-1 0 0,0 0 0,0 0 0,0 0 0,0 1 0,0-1 0,0 1 0,-1-1 0,1 1 0,-1 0 0,0 0 0,0 0 0,0 0 0,-10-2 0,1 6 0,9 0 0,1-1 0,0 1 0,0 0 0,0 0 0,0 0 0,0 0 0,1 0 0,-1 0 0,1 0 0,-1 1 0,1-1 0,0 0 0,0 1 0,0-1 0,0 1 0,0 0 0,1-1 0,-11 55 0,8-36 0,-7 20 0,0-1 0,-9 16 0,9-28 0,1 1 0,1 0 0,2 1 0,1 0 0,0 7 0,5-27 0,1 1 0,-1-1 0,2 0 0,-1 1 0,2-1 0,-1 0 0,1 0 0,3 5 0,3 5 0,0 0 0,1-1 0,8 10 0,-10-18 0,0-1 0,1 1 0,4 2 0,10 12 0,-11-12 0,4 1 0,-3-2 0,1 2 0,-11-12 0,0 1 0,0-1 0,0 1 0,-1-1 0,1 1 0,-1 0 0,0 0 0,0 0 0,0 0 0,0 0 0,-1 1 0,1-1 0,-1 0 0,0 1 0,0-1 0,0 1 0,0-1 0,-1 3 0,2 6 0,2 3 0,-2-8 0,-1-1 0,0 1 0,0 0 0,0 0 0,-1 0 0,-1 4 0,1 7-2112,0-18-6784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3:0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60 12032,'0'30'640,"3"-32"-294,-1-1 1,1 1 0,-1-1-1,0 0 1,0 1 0,0-1-1,0 0 1,0-1-347,-1 3 121,-1-1 1,1 0-1,0 1 1,0-1-1,-1 0 1,1 1-1,-1-1 1,0 0-1,1 0 1,-1 1-1,0-1 0,0 0 1,0 0-1,0 0 1,0 1-1,0-1 1,-1 0-1,1 0 1,-1 1-1,1-1 1,-1 0-1,0 1 1,1-1-1,-1 1 0,0-1 1,0 1-1,0-1 1,0 1-1,-1-1 1,1 1-1,-1-1-121,0 0 75,-1 1 0,0 0-1,0-1 1,0 1 0,0 0-1,1 0 1,-1 0-1,0 1 1,-1-1 0,1 1-1,0 0 1,0 0 0,0 0-1,0 0 1,0 0 0,0 1-1,-3 0-74,-2 1 66,-1 1 0,1-1 0,0 2 0,0-1 0,0 1 0,0 0 0,1 1 0,-1 0 0,1 0 0,1 0 0,-1 1 0,1 0 0,0 1 0,0-1 0,0 1 0,1 0 0,0 0 0,1 1 0,-1 1-66,-6 14 129,0 0 0,2 0-1,1 1 1,0 0 0,2 1 0,1 3-129,-1-2 149,2 0 1,1 1-1,1-1 0,2 1 1,1 15-150,-1-39 8,1 1 1,-1 0 0,1-1-1,-1 1 1,1 0 0,0-1 0,1 1-1,-1-1 1,1 0 0,-1 1-1,1-1 1,0 0 0,0 0-1,0 0 1,1 0 0,-1-1-1,1 1 1,0 0 0,-1-1 0,1 0-1,0 0 1,0 0 0,1 0-1,-1 0 1,0-1 0,1 1-1,-1-1 1,1 0 0,-1 0 0,1 0-1,-1 0 1,1-1 0,2 1-9,4-1 20,0 0 1,0 0-1,0-1 1,0-1-1,0 0 1,0 0-1,0 0 1,-1-2-1,1 1 1,-1-1-1,0 0 1,0-1-21,1 0 17,-1-1-1,0 0 1,0 0-1,0-1 1,-1 0-1,0-1 1,0 1 0,-1-2-1,0 1 1,0-1-1,-1 0 1,0 0 0,-1-1-1,0 1 1,-1-1-1,0-1 1,0 1 0,1-10-17,0-2 18,-1 0 0,-1 0 0,-1-1 1,-1 1-1,-1-1 0,-1 0 1,-2-4-19,3 14 53,0 10-42,0 1 0,0 0 1,0 0-1,0 0 0,0 0 0,-1 0 1,1 0-1,-1-1 0,1 1 0,-1 0 1,0 0-1,1 0 0,-1 0 1,0 0-1,0 1 0,-1-1 0,1 0 1,-1 0-12,-4 15 128,6-6-104,1 0 1,0 1 0,0-1 0,1 0 0,0 0 0,0 0 0,1 0 0,0 0 0,1 2-25,4 11 32,18 47 99,-11-30-5,-1 1-1,7 34-125,-18-60 22,-1 0-1,0 0 1,-1 0-1,-1 0 1,1 0-1,-2 1 0,0-1 1,0 0-1,-2 0 1,1 0-1,-3 6-21,-9 20 167,-1 0 0,-2-1 1,-1 0-1,-2-2 0,-1 0 0,-22 25-167,39-55 23,-1 0 0,1-1 0,-1 1 0,0-1 0,0 0 0,0 0 0,0 0 0,-1-1 0,0 0 1,1 0-1,-1-1 0,0 1 0,0-1 0,-1-1 0,1 1 0,0-1 0,-1 0 0,1 0 0,0-1 0,-1 0 0,1 0 0,-2 0-23,0-1 6,0-1 0,0 1-1,-1-2 1,1 1-1,0-1 1,1 0 0,-1 0-1,1-1 1,-1 0-1,1-1 1,0 1 0,1-1-1,-1-1 1,1 1 0,0-1-1,-3-4-5,-5-11 478,7-1-4080,6 18 2409,1 0 0,0 0 1,0 0-1,1 0 0,-1 0 1,1 0-1,0 0 0,0 0 1,0 0-1,0 1 0,1-1 1,-1 0-1,1 1 0,0-1 1,0 1-1,1-1 1193,18-28-896</inkml:trace>
  <inkml:trace contextRef="#ctx0" brushRef="#br0" timeOffset="891.92">962 236 12288,'0'41'405,"0"-41"-391,0 1 0,0-1 0,0 0 0,0 0-1,0 0 1,0 0 0,0 1 0,0-1 0,0 0 0,0 0 0,0 0 0,0 1 0,0-1-1,0 0 1,0 0 0,0 0 0,0 0 0,0 1 0,0-1 0,-1 0 0,1 0 0,0 0-1,0 0 1,0 1 0,0-1 0,0 0 0,0 0 0,0 0 0,-1 0 0,1 0 0,0 0-1,0 1 1,0-1 0,0 0 0,-1 0 0,1 0 0,0 0 0,0 0 0,0 0 0,0 0-1,-1 0 1,1 0 0,0 0-14,-48 11 2963,35-10-2381,1 2 0,0-1 0,0 2 0,-5 1-582,7 0 151,0 1 0,1 0 0,-1 0 0,1 1 0,1 0 0,-1 0 0,1 1 0,0 0-1,1 1 1,0 0 0,0 0 0,1 0 0,0 1 0,-4 9-151,4-4 68,-1 0 1,2 0-1,0 1 0,1-1 0,0 1 0,1 0 0,1 0 0,1 1 0,0-1 0,1 1-68,0 1 52,1 0-1,1 0 0,0-1 1,1 1-1,6 16-51,-8-31 12,0 1 0,0-1 0,0 1 0,1-1 0,0 0 0,0 0 0,0 1 0,0-1 0,0 0 0,1-1 0,-1 1 0,1 0 0,-1-1 0,1 1 0,0-1 0,0 0 0,0 0 0,1 0 0,-1-1 0,0 1 0,1-1 0,-1 1 0,1-1 0,-1 0-1,1-1 1,0 1 0,-1 0 0,1-1 0,0 0 0,-1 0 0,1 0 0,0-1-12,9 0 41,0-1 0,0-1 0,0 0 0,0-1 0,-1-1 0,1 0 0,-1 0 1,0-1-1,-1-1 0,1 0 0,-1 0 0,-1-1 0,10-9-41,-19 15 10,1 1 0,-1-1 0,0 1 0,0-1 0,0 1 0,0-1 0,0 0 0,0 0 0,0 1 0,-1-1 0,1 0 0,-1 0 0,1 0 0,-1 0 0,1 0 0,-1 0 0,0 0 0,0 0 0,0 0 1,0 0-11,-1-2 12,0 1 0,0-1 0,0 0 0,0 1 0,-1-1 0,1 1 1,-1 0-1,0-1 0,0 1 0,-2-2-12,0-1 27,-1 0 1,0 0-1,-1 1 1,1 0-1,-1 0 1,0 0-1,0 1 1,-1 0-1,1 0 1,-7-2-28,-24-3-290,22 9-7718,13 0 1522,2 0 2220</inkml:trace>
  <inkml:trace contextRef="#ctx0" brushRef="#br0" timeOffset="1557.389">1225 259 5632,'5'53'1301,"-5"-53"-1258,0 0 1,0 1-1,0-1 0,0 0 1,0 0-1,0 1 0,0-1 1,1 0-1,-1 0 0,0 1 1,0-1-1,0 0 0,0 0 1,0 1-1,0-1 0,0 0 1,0 0-1,1 0 0,-1 1 1,0-1-1,0 0 0,0 0 0,0 0 1,1 0-1,-1 1 0,0-1 1,0 0-1,0 0 0,1 0 1,-1 0-1,0 0 0,0 0 1,1 0-1,-1 0 0,0 1 1,0-1-1,1 0 0,-1 0 1,0 0-1,0 0 0,1 0 1,-1 0-1,0 0 0,0 0 0,1-1 1,-1 1-1,0 0 0,0 0 1,1 0-44,-1 0 58,0 0 0,0 0-1,0 0 1,0 0 0,0 0 0,0 0 0,0 0 0,0 0 0,1-1 0,-1 1-1,0 0 1,0 0 0,0 0 0,0 0 0,0 0 0,0 0 0,0 0-1,1 0 1,-1 0 0,0 0 0,0 0 0,0 0 0,0 1 0,0-1 0,0 0-1,0 0 1,0 0 0,1 0 0,-1 0 0,0 0 0,0 0 0,0 0 0,0 0-1,0 0 1,0 0 0,0 0 0,0 0 0,0 0 0,0 1 0,0-1 0,1 0-1,-1 0 1,0 0 0,0 0 0,0 0 0,0 0 0,0 0 0,0 0 0,0 1-1,0-1 1,0 0 0,0 0 0,0 0 0,0 0-58,-1 28 823,-1 0 1,-2 0-1,-1-1 0,0 1 0,-3 0-823,-45 134 1013,4-18-276,43-131-3597,10-23-3367,3-3 1107</inkml:trace>
  <inkml:trace contextRef="#ctx0" brushRef="#br0" timeOffset="1886.635">1238 297 7808,'1'6'438,"1"1"0,0-1 0,1 1 0,-1-1 0,1 0 1,0 0-1,1 0 0,0 0 0,-1-1 0,2 1 0,-1-1 0,3 2-438,0 2 750,0 0-1,0 0 1,-1 1 0,1 2-750,21 49 1722,14 52-1722,6 14 496,-36-98-350,-2-2-1951,-2-10-3277,-3-7-2235</inkml:trace>
  <inkml:trace contextRef="#ctx0" brushRef="#br0" timeOffset="2214.51">1115 650 12160,'13'-7'0,"5"2"1280,-8 0 128,-2 4-128,8-6-1,2 5-767,-3-1 0,2 1-256,1-1 0,0-2-256,11-8 128,-1 0-14079</inkml:trace>
  <inkml:trace contextRef="#ctx0" brushRef="#br0" timeOffset="2904.454">1542 443 7552,'0'32'707,"1"1"0,1-1 0,2 1 0,2-1 0,1 0 0,1-1 0,3 6-707,-1-8 811,-10-28-406,0-1 86,-1-3 21,-17-34 417,1-1 0,2-1-929,9 23 53,1-1 0,1-1 0,1 1 0,0-1 0,1 1-1,1-4-52,1-10 230,1 0-1,2 0 0,1 0 1,4-13-230,-7 40 55,0 0 1,0-1-1,1 1 1,-1 0 0,1 0-1,0 0 1,1 0-1,0-1-55,-2 4 13,-1 0 0,1 0-1,0 0 1,0 0 0,-1 0-1,1 1 1,0-1-1,0 0 1,0 1 0,0-1-1,0 0 1,0 1 0,0-1-1,0 1 1,0 0 0,1-1-1,-1 1 1,0 0 0,0 0-1,0-1 1,0 1 0,0 0-1,1 0 1,-1 0 0,0 0-1,0 1 1,0-1 0,0 0-1,0 0 1,1 1-1,-1-1 1,0 1 0,0-1-1,0 1-12,16 10 113,-1 1 0,-1 0 0,0 1-1,-1 1 1,0 0 0,-1 1 0,5 8-113,-16-21 46,-1 0 0,1 0 0,-1 1 0,1-1 1,-1 0-1,0 1 0,0-1 0,0 1 0,-1-1 0,1 1 0,0 0 1,-1-1-1,0 1 0,1 0 0,-1-1 0,0 1 0,-1 0 0,1-1 1,0 1-1,-1 0 0,1-1 0,-1 1 0,0-1 0,0 1 1,0-1-1,0 1 0,0-1 0,-1 0 0,1 0 0,-1 1 0,0-1 1,0 1-47,-9 9 76,0 0 1,0-1 0,-1-1 0,0 0 0,-4 2-77,3-2 59,-34 25 47,54-39-106,1 1 0,-1 0 0,1 0 0,0 1 0,0 0 0,0 0 0,4 0 0,4 0 0,-1 0 0,1 2 0,0-1 0,1 2 0,-13 0 4,1-1 0,-1 1 0,0 1 0,1-1-1,-1 1 1,0 0 0,0 0 0,0 0 0,0 0-1,-1 1 1,1-1 0,0 1 0,-1 0-1,0 0 1,0 1 0,2 1-4,6 10 22,0-1 1,-1 1-1,4 9-22,-12-20 0,0-1 0,0 0 0,0 0 0,-1 0 0,0 0 0,1 1 0,-1-1 0,0 0 0,-1 1 0,1-1 0,-1 0 0,1 1 0,-1-2 0,-1 0 0,1-1 0,0 1 0,-1 0 0,1 0 0,-1 0 0,1-1 0,-1 1 0,0 0 0,0-1 0,0 1 0,0-1 0,0 1 0,0-1 0,0 1 0,0-1 0,-1 0 0,1 0 0,-1 1 0,1-1 0,-1 0 0,-7 6 17,-1-1-1,0 0 1,0-1-1,0 0 0,-1 0 1,0-1-1,0 0 1,0-1-1,0 0 0,0-1 1,-1 0-1,1-1 1,-12 0-17,20-2-58,0 1 0,-1-1 1,1 1-1,0-1 1,0 0-1,0 0 1,0 0-1,-2-2 58,-7-4-2547,-7-5-10402</inkml:trace>
  <inkml:trace contextRef="#ctx0" brushRef="#br0" timeOffset="3361.625">2063 246 6016,'-8'45'1557,"6"-39"171,2-6 363,0-8 3412,-12 49-4334,6-19-769,0 0 0,2 0-1,-2 15-399,1 34 237,-2 12 230,-4 11-467,0-13 107,9-76-2414,0-7 500,-2-12-1246,3 10 1495,-4-15-5311</inkml:trace>
  <inkml:trace contextRef="#ctx0" brushRef="#br0" timeOffset="3707.193">2089 228 13312,'2'47'1377,"1"-16"3027,-2-28-4253,0-1 0,0 1 0,0-1 1,0 1-1,1-1 0,-1 0 0,1 1 1,-1-1-1,1 0 0,2 2-151,5 7 429,23 46 337,-2 2 1,22 59-767,13 30-1682,-64-147-2073,-1-1-7743</inkml:trace>
  <inkml:trace contextRef="#ctx0" brushRef="#br0" timeOffset="4035.426">2055 618 11008,'11'0'0,"8"0"640,-10 0 128,-4 0 768,-5 0 128,17 0-1024,-4-3-1,0 2-255,0-3 128,4 1-128,-3-2 0,5-2-6143,10-9 127,-1 1 2048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3:2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280 198 18687,'0'0'150,"0"0"84,0 0 44,0 0 63,0 0-64,-7-2-42,-7-1-109,-1 1 0,1 0 1,-1 0-1,-10 1-126,20 2 32,-1-1 1,1 0-1,0 1 1,0 0-1,0 0 1,0 1-1,0-1 0,0 1 1,0 0-1,1 0 1,-1 1-1,0-1 1,1 1-1,0 0 1,0 0-1,-4 4-32,2 1 32,0 0 0,1 0 0,0 0 0,0 1 0,0 0 0,1 0-1,1 0 1,0 1 0,0-1 0,1 1 0,0 0 0,-1 6-32,3-11 18,-1 0 0,1 0 0,0 1 0,1-1 0,-1 0 0,1 0 0,0 0 1,0 0-1,0 0 0,1 0 0,2 4-18,-3-6 10,1 0 0,0-1 1,0 1-1,0-1 1,0 1-1,0-1 0,0 0 1,1 0-1,-1 0 0,1 0 1,-1 0-1,1 0 1,0-1-1,-1 0 0,1 1 1,0-1-1,0 0 1,0 0-1,0 0 0,1-1-10,5 2 37,1-1-1,-1-1 1,1 1-1,0-2 0,-1 1 1,1-1-1,-1-1 0,0 1 1,1-2-1,-1 1 1,0-1-1,0-1 0,0 0 1,-1 0-1,1-1 1,-1 0-1,5-4-36,-11 7 7,1 0-1,-1 0 1,0 0 0,0 0-1,0-1 1,-1 1 0,1-1-1,0 1 1,-1-1 0,0 0-1,1 1 1,-1-1 0,0 0 0,0 0-1,-1 0 1,1 0 0,-1-1-7,2-9 45,-2 0 0,1 1 1,-2-10-46,0-7 27,3-58 251,-2 85-172,1 6 1,103 248 263,-79-193-335,-20-47 36,0 1 0,-2 0 0,1 0 0,-2 0 0,1 0 0,-2 0 0,0 0 0,0 1 0,-2-1 0,1 0 0,-2 0 0,1 0 0,-4 12-71,3-18 42,0 0 1,-1 1-1,0-1 1,0 0-1,0 0 1,-1-1-1,0 1 0,0-1 1,-1 0-1,1 0 1,-1 0-1,-1-1 1,1 1-1,-1-1 1,0-1-1,0 1 0,0-1 1,-1 0-1,0 0 1,1-1-1,-1 0 1,-1 0-1,1-1 1,-7 2-43,-10 0 54,0-1 1,-1-2-1,1 0 1,-1-1-1,1-2 1,-1 0-1,1-2 1,0 0-1,-22-9-54,42 13-122,1-2-1,-1 1 0,1 0 0,0-1 1,0 1-1,0-1 0,0 0 1,0 0-1,0 0 0,0 0 1,0-1-1,1 1 0,-1-1 1,1 1-1,0-1 0,0 0 1,-1-1 122,2 0-657,-1 1 1,1 0-1,0-1 1,0 1 0,0-1-1,1 1 1,-1-1-1,1 0 1,0 1 0,0-1-1,0 1 1,1-2 656,9-46-7616,3-4 3435</inkml:trace>
  <inkml:trace contextRef="#ctx0" brushRef="#br0" timeOffset="609.938">756 40 11136,'-2'8'-6,"-2"9"1004,2-18-173,1-10 46,5-31 2478,-4 42-2624,0 3-64,-32 127 1453,-5 26-281,4 11-1833,32-160-121,-12 77 512,6-50-3072,7-32-1628,0-2-5973</inkml:trace>
  <inkml:trace contextRef="#ctx0" brushRef="#br0" timeOffset="956.834">756 14 13952,'3'29'661,"0"-28"-339,0 0 0,0 0 0,0 0-1,0 0 1,0-1 0,0 0 0,0 1 0,0-1 0,1-1-322,-1 2 25,2 1 73,-1 0-1,1 1 0,0 0 1,0 0-1,-1 0 1,0 0-1,0 1 0,0 0 1,0 0-1,0 0 0,-1 0 1,0 1-1,3 3-97,6 12 378,0 1 1,4 11-379,-13-26 89,15 39 297,-1 1 0,-3 0-1,5 29-385,15 48 571,-26-92-1418,-3-10-3575,-3-8-6308</inkml:trace>
  <inkml:trace contextRef="#ctx0" brushRef="#br0" timeOffset="1285.736">669 375 13184,'0'0'0,"12"0"1920,-12 0-1,0 0-1023,0 0 0,0 0-512,0 0 128,19-2-256,-5-1 0,2 2 128,10-11 0,11-1-1152,-8 0 128,-1 1-13439</inkml:trace>
  <inkml:trace contextRef="#ctx0" brushRef="#br0" timeOffset="1863.665">1044 487 12032,'5'-10'588,"0"-1"1,-1 1 0,-1-1 0,1 0 0,-2 1-1,1-2 1,-2 1 0,1 0 0,-2 0-1,1-7-588,-2-41 576,-3-1 0,-7-36-576,10 91 17,-5-33 113,1 1 1,1-17-131,12 72 107,-3-8-108,9 35 1,2 17 0,-4-18 0,7 18 0,-5-24 108,14 24-108,-21-48 29,0-1-1,1-1 0,0 1 0,1-1 1,1-1-1,2 3-28,-11-15 8,1 1 0,-1 0 0,0-1 0,0 1 0,0-1 0,0 1 0,0-1 0,0 0 0,0 1 0,0-1 0,0 0 0,0 0 0,0 0 0,0 0 0,0 1 0,-1-2-8,3-3 13,0 0 0,-1 0 1,0-1-1,0 1 0,0-1 1,-1 0-1,0 1 0,0-1 0,-1 0 1,1 0-1,-1 0 0,0-3-13,1-12 54,1-89 74,-3 65-117,3 0-1,2-9-10,-2 54 99,1 7-9,5 15 61,-6-17-107,13 38 84,31 102 128,-40-123-164,-5-13-25,1 0 1,0 0 0,1 0-1,0-1 1,0 1 0,1-1-1,0 0 1,1 0 0,-1 0-1,4 3-67,-2-3-62,9 10-1072,-7-12-7739,-8-6 1791</inkml:trace>
  <inkml:trace contextRef="#ctx0" brushRef="#br0" timeOffset="2463.6">1475 167 10752,'-2'8'414,"1"1"0,0-1-1,0 1 1,1 0 0,0 0 0,1-1 0,-1 1 0,2 0 0,-1-1 0,2 1 0,-1-1 0,3 7-414,9 43 1774,-8-5-1294,-2 1 0,-3 10-480,-1-63 106,0-5 1,-24-131 168,-22-149 239,45 279-500,0-1-1,1 0 0,0 0 1,0 0-1,0 1 0,2-6-13,-2 9 7,0 0 0,1 1-1,0-1 1,-1 1 0,1-1 0,0 0-1,0 1 1,0-1 0,0 1-1,0 0 1,0-1 0,0 1 0,0 0-1,0 0 1,1-1 0,-1 1 0,1 0-1,-1 0 1,1 1 0,-1-1 0,1 0-1,-1 0 1,3 0-7,3-1 36,1 0-1,-1 0 1,1 1 0,0 0-1,0 0 1,0 1 0,-1 0-1,1 0 1,0 1 0,8 1-36,-12-1 20,0 0 1,0 0 0,0 0-1,0 1 1,0-1-1,0 1 1,-1 0 0,1 0-1,-1 0 1,1 1-1,-1 0 1,0-1 0,0 1-1,0 0 1,0 0-1,0 1 1,-1-1 0,1 1-1,-1-1 1,0 1-1,1 2-20,0 3 82,0 0-1,0 1 0,-1-1 1,0 1-1,-1 0 0,0-1 1,0 9-82,-1-14 40,0-1 0,0 1 0,0 0-1,-1-1 1,1 1 0,-1 0 0,0-1 0,0 1 0,0-1 0,0 1 0,0-1 0,-1 0 0,0 1 0,0-1 0,0 0 0,0 0 0,0 0 0,0 0-1,-1-1 1,0 1 0,-2 2-40,3-4-15,0 0 0,-1 0 0,1-1 0,0 1 0,-1 0 0,1-1-1,0 1 1,-1-1 0,1 0 0,0 0 0,-1 0 0,1 0 0,-1-1 0,1 1-1,0 0 1,-1-1 0,1 0 0,-1 0 15,-1 0-664,1 0 1,-1-1-1,1 0 0,-1 1 1,1-1-1,0-1 0,0 1 0,0 0 1,0-1-1,0 1 0,0-2 664,-10-12-9194</inkml:trace>
  <inkml:trace contextRef="#ctx0" brushRef="#br0" timeOffset="2903.904">1855 1 8576,'-3'11'1467,"0"0"-1,0 0 1,-1 0 0,0 0 0,0-1 0,-3 3-1467,-11 18 820,9-14-590,0 0 1,1 0-1,1 0 1,1 1-1,-1 6-230,-7 31 512,2 6-512,3-11 618,-14 38-618,20-75-104,-4 8 270,-2-10-4430,8-10-536,1-1-2197</inkml:trace>
  <inkml:trace contextRef="#ctx0" brushRef="#br0" timeOffset="3232.149">1835 22 13440,'0'10'115,"-1"-4"232,1 1 0,0-1 0,1 1 0,-1-1-1,1 1 1,1-1 0,-1 0 0,1 0 0,0 0-1,1 1-346,47 103 3100,2 17-3100,-24-49-3761,-2 10 3761,-25-86-959,0 2-272,-1-2-3640,0-2-718</inkml:trace>
  <inkml:trace contextRef="#ctx0" brushRef="#br0" timeOffset="3559.998">1739 362 8704,'0'0'0,"17"0"2048,-17 0 128,0 0-896,0 0 128,0 0-129,0 0 1,0 0-768,0 0 128,13 0-384,2 0 0,3 0 0,8-2 0,9-1-512,1-7 128,2 0-14335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8:1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3213 4472 20245,'13'-3'0,"111"-18"106,-84 13 129,41-3-235,-51 9 25,-19 2-5,1-1 1,-1 0 0,0-1-1,0 0 1,8-3-21,-4-1 16,1 0 0,-2-1 0,1-1 0,-1 0 0,0-1 0,0-1 0,-1 0 0,2-3-16,1 1 54,0 0 0,17-8-54,12-9 41,33-23-41,32-15 0,-106 65 0,19-14 0,-1 0 0,-1-1 0,0-1 0,0-3 0,46-38 0,-47 42 23,-2-1-1,0 0 1,-1-1-1,9-13-22,26-30 38,-27 33-6,-16 19-8,0-1 0,0 1 0,1 1 0,9-7-24,5-2 0,-3 1 0,1 2 0,0 1 0,0 0 0,19-7 0,-6 6 0,0-2 0,5-4 0,-26 12 0,1-1 0,-1 0 0,-1-1 0,0 0 0,11-13 0,-14 10 0,-5 8 0,0 0 0,0 0 0,0 0 0,1 0 0,0 1 0,1-1 0,33-32 0,96-85 0,-131 119 0,23-20 0,2 1 0,1 1 0,0 1 0,1 2 0,19-7 0,15 3 1,-52 20 1,0-1 0,0-1 1,0-1-1,-1 0 0,0 0 1,0-1-1,0-1 0,-1 0 1,2-3-3,-11 9 5,0-1 1,0 1 0,0 0 0,1 0-1,-1 0 1,1 1 0,-1-1-1,1 1 1,0 0 0,0 0-1,0 0 1,-1 0 0,1 1 0,0-1-1,0 1 1,0 0 0,0 0-1,0 1 1,0-1-6,3 1 0,1-1-1,-1 0 1,1-1 0,-1 0-1,4-1 1,-7 1 0,-1-1 0,1 1 0,0-1 0,-1 0 0,1 0 0,-1 0 0,0-1 0,1 1 0,-1-1 0,0 0 0,0 0 0,-1 1 0,0 0 0,1 0 0,-1 0 0,1 0 0,0 1 0,0-1 0,-1 1 0,1-1 0,0 1 0,0 0 0,0 0 0,1 1 0,-1-1 0,0 0 0,0 1 0,0 0 0,17-1 20,0-2 1,0 0-1,-1 0 0,10-5-20,48-7 47,-11 8-47,48-7 0,-48 5 0,-45 7 0,0 0 0,0-2 0,0 0 0,15-6 0,-28 8 0,-1 0 0,1 0 0,0 1 0,0 1 0,0-1 0,-1 1 0,3 0 0,41-3 0,-29 1 15,1 0 0,-1 2 0,1 0 0,-1 2 0,1 0 0,-1 1-15,0 0 17,-1 0 1,-2-1-17,0 0 0,0-1 0,18-1-1,240-26 0,-239 23 0,0 2 0,0 2 0,0 1 0,0 2 0,0 1 0,0 2 0,-7-3 0,0-2 0,0-1 0,0-1 0,0-2 0,20-4 0,-11 2 0,1 1 0,39 3 0,-15 9 0,1 2 0,41 13 0,-48-10 0,-44-10 16,0-1 0,1 0 0,0-1 0,0-1 0,0-1 0,-1 0 0,1-1 0,3-1-16,7-2 0,1 1 0,0 1 0,-1 1 0,1 2 0,0 0 0,1 2 0,-13-1 0,1 1 0,-1 0 0,0 1 0,0 1 0,0 0 0,8 5 0,-13-5 0,0-1 0,1-1 0,-1 1 0,1-2 0,0 1 0,4-1 0,69 5 0,-66-5 0,40-3 0,-40 0 0,0 1 0,0 0 0,4 2 0,57 4 0,75-3 0,-129-3 0,58-4 0,-52-1 0,-26 4 0,0 0 0,0 0 0,0 0 0,0 1 0,0-1 0,0 2 0,0-1 0,0 0 0,0 1 0,0 0 0,82 20 0,-80-19 0,-1-1 0,1 2 0,0-1 0,5 4 0,-8-4 0,-1 0 0,1-1 0,0 1 0,0 0 0,0-1 0,0 0 0,0 0 0,1 0 0,-1-1 0,0 0 0,0 1 0,1-1 0,-1-1 0,2 1 0,9-3 0,1 1 0,-1 0 0,0 1 0,0 1 0,1 0 0,12 2 0,-14 0 0,0-1 0,0-1 0,0 0 0,0-1 0,-1 0 0,1-1 0,0-1 0,6-2 0,-7 2 0,1 0 0,-1 0 0,1 1 0,-1 1 0,9 1 0,34-5 0,-47 3 0,7 3 0,17 4 0,-13 0 0,1 0 0,15 7 0,-17-6 0,0 0 0,0-1 0,7 0 0,-20-4 0,0 1 0,0 0 0,0 1 0,0-1 0,-1 1 0,0 0 0,1 0 0,-1 1 0,0-1 0,0 1 0,-1 0 0,3 3 0,12 12 0,-1 1 0,2 4 0,-4-4 0,0 0 0,0 0 0,2-1 0,5 3 0,-15-15 0,1 1 0,-1 0 0,0 0 0,-1 0 0,0 1 0,-1 1 0,0-1 0,0 1 0,-1 0 0,0 0 0,0 1 0,-1-1 0,0 6 0,3 1 0,0 0 0,0 0 0,2 0 0,0-1 0,1-1 0,8 10 0,-1 0 0,11 23 0,-23-39 0,-1-1 0,-1 1 0,0 0 0,0 0 0,-1 0 0,0 1 0,1 8 0,-2-2 0,0-9 0,-1-1 0,1 1 0,0 0 0,0 0 0,1-1 0,-1 1 0,2-1 0,-1 1 0,1-1 0,2 5 0,-1-4 0,0 1 0,-1 0 0,0 0 0,-1 0 0,1 0 0,-2 0 0,1 1 0,-1-1 0,0 1 0,-1-1 0,0 4 0,-1-6 0,1-1 0,1 0 0,-1 0 0,1 0 0,-1 1 0,1-1 0,2 4 0,4 20 0,-3-13 0,35 89 0,-32-91 0,-4-11 0,-1-1 0,1 0 0,0 0 0,0 0 0,0-1 0,0 1 0,0-1 0,0 1 0,0-1 0,0 0 0,1 0 0,-1-1 0,0 1 0,1-1 0,2 1 0,59 1 0,-51-2 0,-9 0 0,0-1 0,0 0 0,0 0 0,0 0 0,0 0 0,-1-1 0,1 0 0,0 0 0,-1 0 0,3-2 0,44-31 0,-17 11 0,-21 15 0,0-1 0,0 0 0,-1-1 0,-1 0 0,0-1 0,-1-1 0,0 1 0,-1-2 0,0 1 0,-1-1 0,6-13 0,-1 0 0,17-31 0,27-39 0,-51 86 20,-1 0 0,0 0-1,-1-1 1,0 0-1,-1 0 1,0 0-1,-1 0 1,0 0 0,-1-2-20,6-30 58,4-30 34,-3 0 1,-3 0-1,-5-46-92,-4 7-1,1 62 37,2 1 0,2-1 0,3-1-36,-3 30 8,0-1 0,-2 1-1,-2-16-7,1 20 0,1 1 0,0-1-1,2 1 1,0-1 0,0 1-1,3-5 1,-2 6-1,0 0-1,-1 0 1,0 0 0,-1 0-1,-1 0 1,-2-6 1,1-3 57,1 0 1,1-4-58,1-19 13,-3 0 1,-2-5-14,0 8-3,2 0 0,3-23 3,0 10 166,-5-54-166,0-1 90,4 90-90,0 0 0,0-1 0,-2 0 0,-2-8 0,-18-118 0,20 141 0,0 0 0,-1 1 0,0 0 0,-1 0 0,0 0 0,0 0 0,-5-6 0,-12-23 0,6-4 0,10 25 0,-1 0 0,-1 1 0,-4-8 0,8 19 0,1 0 0,-1 0 0,0 0 0,0 0 0,-1 0 0,1 1 0,-1-1 0,0 1 0,0 0 0,0 0 0,0 1 0,0-1 0,-4-1 0,-4-1 0,0 1 0,0 0 0,-1 0 0,1 1 0,-1 1 0,0 0 0,-6 0 0,12 2 0,1 0 0,-1 0 0,1 1 0,0-1 0,-1 1 0,1 1 0,0 0 0,0-1 0,-1 2 0,2-1 0,-1 1 0,0 0 0,0 0 0,1 1 0,-5 3 0,-8 9 0,0 2 0,1 0 0,1 0 0,1 2 0,0 0 0,2 1 0,0 0 0,2 1 0,0 0 0,1 1 0,2 0 0,-2 8 0,-7 20 0,10-34 0,1 1 0,1 0 0,0 0 0,2 0 0,0 0 0,0 15 0,3-30 0,0 3 0,0 1 0,0-1 0,-1 0 0,0 1 0,0-1 0,0 0 0,-2 4 0,1-4 0,-1-1 0,-1 1 0,1-1 0,-1 0 0,0 0 0,0 0 0,0-1 0,-1 1 0,1-1 0,-3 1 0,-14 14 0,0 0 0,-5 8 0,20-19 0,0 0 0,1 0 0,0 0 0,1 1 0,0 0 0,0 1 0,-4 5 0,0-1 0,-1-1 0,-1 1 0,0-2 0,-1 1 0,0-1 0,-7 5 0,0 1 0,1 1 0,-6 9 0,21-26 0,-5 8 0,-1 0 0,0 0 0,-7 6 0,12-13 0,-1-1 0,1 1 0,-1 0 0,0-1 0,0 0 0,0 0 0,0 0 0,0 0 0,-1-1 0,1 1 0,0-1 0,-1 0 0,-3 1 0,0 0 0,1 1 0,-1 0 0,1 1 0,0-1 0,0 1 0,-1 1 0,3-1 0,-1-1 0,0 1 0,1-2 0,-1 1 0,0 0 0,0-1 0,0 0 0,-1-1 0,1 1 0,0-1 0,-6 0 0,-45-3 0,31 1 0,-1 0 0,1 2 0,-13 2 0,27-2 0,0-1 0,0-1 0,0 0 0,0 0 0,0-1 0,0-1 0,0 0 0,-3-2 0,-41-8 0,28 10 0,0 2 0,-1 1 0,1 1 0,-13 2 0,2 0 0,-38-1 0,64-4 0,0 0 0,1 0 0,-1-1 0,-2-2 0,3 1 0,-1 1 0,0 0 0,0 1 0,-6 0 0,-8 2 0,1 2 0,-3 0 0,5 1 0,1-2 0,-1 0 0,-2-2 0,-54-8 0,0-3 0,-16-7 0,-4-7 0,-27-5 0,71 18 0,17 5 0,-25-3 0,-126-2 0,20 3 0,130 5 0,-1-1 0,2-2 0,-10-5 0,5 3 0,0 2 0,-1 2 0,0 1 0,-11 3 0,0-1 0,0-3 0,-23-6 0,18 3 0,1 2 0,-1 3 0,-11 2 0,20 1 0,-120-14 0,51 11 0,-3-7 0,64 3 0,0-2 0,1-3 0,-4-3 0,39 7 0,0-1 0,1-1 0,-21-13 0,14 7 0,-21-7 0,16 9 32,0-2 0,-15-10-32,33 17 13,2-1 0,-1-1 0,1 0 0,1-1-1,-12-13-12,0-1 0,-2 2 0,0 1 0,-25-16 0,17 14 0,2-2 0,-12-13 0,9 8 0,-2 2 0,-1 1 0,-1 3 0,-29-15 0,37 20 0,-30-25 0,29 21 0,-24-15 0,15 13 0,-5-8 0,-12-7 0,34 22 0,1 0 0,1-1 0,-13-17 0,-19-18 0,44 45 0,-3-3 0,-1 1 0,0 1 0,0 0 0,-3 0 0,-83-56 0,-13-8 0,90 60 0,0 0 0,1-2 0,1 0 0,-13-15 0,-7-13 0,-25-36 0,54 66 0,-1-1 0,-16-13 0,24 25 0,0 0 0,-1 0 0,0 1 0,0 0 0,-1 0 0,1 1 0,-1 0 0,-2 0 0,-10-5 0,0-1 0,0 0 0,-13-10 0,11 6 0,0 1 0,-9-2 0,-33-11 0,-119-54 0,152 66 0,-2 2 0,0 1 0,-13-1 0,13 3 0,0-1 0,0-2 0,-10-6 0,22 10 0,-1 0 0,1 1 0,-1 1 0,-1 1 0,1 2 0,-19-2 0,-14-2 0,10 3 0,-1 1 0,-17 3 0,25 1 0,1-2 0,-1-2 0,1-1 0,-14-5 0,20 3 0,-1 2 0,0 0 0,1 3 0,-1 0 0,-6 3 0,-57 5 0,-13 7 0,21-4 0,-45-3 0,117-6 0,1 1 0,-1 0 0,1 1 0,0 1 0,0 1 0,0 0 0,-33 14 0,-8 6 0,16-6 0,-29 8 0,23-13 0,20-7 0,1 1 0,0 1 0,0 1 0,1 2 0,0 0 0,1 1 0,-8 7 0,31-19 0,-58 42 0,0-1 0,-6-2 0,39-27 0,-28 10 0,-23 12 0,38-11 0,0 2 0,-27 25 0,15-11 0,-4-1 0,14-16 0,28-16 0,1-1 0,0 2 0,0-1 0,0 1 0,-4 5 0,-3 7 0,1 1 0,1 1 0,-5 9 0,3-5 0,0 0 0,-6 3 0,-79 102 0,81-105 0,18-20 0,-1 1 0,-1-1 0,1 0 0,-1 0 0,0 0 0,0-1 0,-1 0 0,1-1 0,-1 1 0,0-1 0,-1 0 0,-3 1 0,-17 4 0,6-2 0,1 1 0,-1 1 0,-15 9 0,20-8 0,0-1 0,-1 0 0,0-2 0,0 0 0,-14 3 0,23-7 0,0 1 0,1 0 0,0 0 0,0 1 0,0 0 0,0 0 0,1 0 0,-6 6 0,-23 16 0,25-20 0,2-2 0,0 1 0,1 0 0,-1 1 0,-6 7 0,9-9 0,0 0 0,1 1 0,-1 0 0,1 0 0,0 0 0,0 0 0,1 1 0,0 0 0,0 0 0,0 3 0,-4 5 0,4-5 0,-24 32 0,18-28 0,8-12 0,1 0 0,-1 0 0,0 0 0,0 1 0,1-1 0,-1 0 0,1 1 0,0 0 0,0-1 0,0 1 0,0 0 0,0-1 0,0 1 0,1 0 0,0 0 0,-1 0 0,1 0 0,0 2 0,-1 11 0,-9 51 0,7-57 0,-2 0 0,1 1 0,0 2 0,-5 31 0,9-39 0,-1 0 0,0 0 0,-1 0 0,1 0 0,-1 0 0,0 0 0,-1 4 0,-1 0 0,2 1 0,0-1 0,0 1 0,0 0 0,1-1 0,1 1 0,0 0 0,0 2 0,3 20 0,1 0 0,2 5 0,5 30 0,-5-25 0,2 0 0,2-1 0,2 0 0,1-1 0,17 32 0,8 37 0,-4-14 0,-2-23 0,-17-40 0,-2 0 0,0 2 0,-2 2 0,-7-23 0,0 1 0,1-2 0,1 1 0,-1-1 0,2 1 0,0-2 0,0 1 0,1-1 0,1 0 0,2 2 0,2 3 0,-2 0 0,0 1 0,6 14 0,16 24 0,25 45 0,35 25 0,-73-98 0,-2 0 0,-1 2 0,-2 0 0,0 0 0,5 20 0,-11-29 0,26 46 0,-24-46 0,0 1 0,-1 0 0,-1 0 0,-6-9 0,2 0 0,-1 0 0,2 0 0,-1-1 0,2 0 0,-1 0 0,1 0 0,1-1 0,0 0 0,3 2 0,-1-1 0,0 0 0,-1 0 0,3 5 0,24 28 0,-21-28 0,-2 1 0,10 14 0,-15-19 0,0-1 0,1 0 0,0-1 0,0 1 0,1-2 0,1 1 0,8 5 0,15 4 0,2-1 0,0-1 0,1-3 0,34 10 0,-29-10 0,-26-9 0,0 2 0,0 0 0,-1 1 0,0 0 0,0 1 0,1 2 0,33 25-26,-22-15-8,2-1 0,1-1 0,8 3 34,33 20 0,-49-28 0,-1-1 0,2-1 0,15 5 0,29 5 0,-42-15 0,0 1 0,-4 0 0</inkml:trace>
  <inkml:trace contextRef="#ctx0" brushRef="#br0" timeOffset="-1">1906 4343 22783,'12'7'0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8:1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1010 479 19894,'1'4'21,"1"11"41,-2-14-58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7:2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5888,'0'0'1024,"2"-4"106,5-5 918,-1-1 0,-1 0 0,0 0 0,1-2-2048,-2 38 861,0-1 0,-2 1 0,0 0-1,-2-1 1,-1 5-861,2 45 688,-1-58-546,8 161 1401,-9 6-1543,0-153 164,1-1-1,2 0 1,2 14-164,-5-42-1584,-3-10-434,-6-16-5046,5 9-680</inkml:trace>
  <inkml:trace contextRef="#ctx0" brushRef="#br0" timeOffset="2135.765">653 441 4992,'-7'15'751,"1"-6"2515,6-26-190,0 11-2767,0 4-167,0 0 0,0 0 0,0 0 0,0 0 0,-1 0 0,1 0-1,0 1 1,-1-1 0,1 0 0,-1 0 0,0 0 0,1 0 0,-1 1 0,0-1-1,0 0 1,0 1 0,-1-1 0,1 1 0,0-1 0,0 1 0,-1 0 0,1-1-1,-1 1 1,0 0 0,1 0 0,-1 0 0,0 0 0,1 0 0,-1 0 0,0 1 0,0-1-1,0 1 1,1-1 0,-1 1 0,0 0 0,0-1 0,-1 1-142,-2 0 138,-1 0 1,0 1-1,1-1 1,0 1-1,-1 0 1,1 1-1,-1-1 1,1 1 0,0 0-1,0 0 1,0 1-1,-4 2-138,-4 4 179,0 0-1,1 1 0,0 1 1,1-1-1,0 2 1,1 0-1,-8 12-178,1 2 139,1 0-1,2 1 0,-6 16-138,16-33 17,1 1 1,0-1-1,0 0 0,1 1 1,1-1-1,0 1 0,0 0 1,1-1-1,1 1 0,0 0 1,0-1-1,1 1 0,2 7-17,-1-7 4,0-1 0,0 1 0,1-1 0,1 0 0,0 0 0,0 0 0,1-1 0,0 0 0,0 0 0,1 0 0,0-1 0,1 0 0,3 3-4,-6-8 0,0 1-1,0-1 1,0 1-1,1-2 1,-1 1-1,1 0 1,-1-1-1,1 0 0,0-1 1,0 1-1,0-1 1,0 0-1,0 0 1,0-1-1,0 0 1,0 0-1,0 0 0,0-1 1,0 0-1,0 0 1,0-1-1,4-1 1,-1 0 12,-1-1-1,1 0 1,-1 0-1,0-1 1,-1 0-1,1 0 1,-1-1 0,0 0-1,-1 0 1,1 0-1,-1-1 1,0 0-1,-1-1 1,3-4-12,-6 9 15,2-4 39,0 1 0,0-1 0,-1 0-1,0 0 1,0-2-54,-2 8 9,-1-1-1,1 1 0,-1-1 1,0 1-1,1-1 1,-1 1-1,0-1 1,0 0-1,0 1 0,0-1 1,-1 1-1,1-1 1,0 1-1,-1-1 1,1 0-1,-1 1 0,1 0 1,-1-1-1,0 1 1,1-1-1,-1 1 1,0 0-1,0-1 0,0 1 1,0 0-1,0 0 1,-1-1-9,-7-5 42,-1 0 0,0 0 1,0 1-1,0 1 0,-1 0 1,0 0-1,-2 0-42,10 3-12,-1 1 0,1 0 0,-1 0 1,0 0-1,1 0 0,-1 1 0,0-1 0,0 1 0,0 0 0,1 0 1,-1 1-1,0-1 0,0 1 0,1 0 0,-1 0 0,0 0 0,1 0 1,-1 0-1,1 1 0,0 0 0,-1-1 0,1 1 0,0 1 1,0-1-1,0 0 12,1 0-967,-3 2-409,2 0-5006,3-4-1810</inkml:trace>
  <inkml:trace contextRef="#ctx0" brushRef="#br0" timeOffset="3294.029">860 365 9984,'-1'6'682,"1"-1"1,-1 1 0,0-1-1,-1 1 1,1-1 0,-1 0-1,0 1 1,-1-1 0,-1 3-683,3-6 469,33 4 269,-27-5-727,-1 0 1,0 0 0,1 0 0,-1-1 0,1 1-1,0-1 1,-1 0 0,2 0-12,39-11 201,-38 9-173,1 0 1,-1 0-1,0 1 0,0-1 0,1 1 1,-1 1-1,0 0 0,1 0 0,-1 0 1,1 1-1,4 1-28,-9-2 57,0 1 0,0 0-1,0 0 1,0 0 0,0 0 0,0 1 0,0-1 0,0 1 0,-1 0 0,1 0 0,0 0-1,-1 0 1,0 0 0,1 0 0,-1 1 0,0-1 0,0 1 0,1 2-57,-1-3 213,-2-2-64,2 11 1,-1 1-65,-1-1 1,0 0-1,-1 1 1,0-1 0,-1 0-1,-2 8-85,2-11 70,0-1 0,0 1 0,1 0 0,0 0 0,1-1 0,-1 1 0,1 0 0,1 0 0,0 0 0,0 0 0,0-1 0,1 1 0,0 0 0,2 3-70,8 13 123,-3-6 44,-1-1-1,-1 1 1,0 0-1,2 15-166,-9-31 53,0 1-1,0 0 1,0 0-1,0 0 0,-1 0 1,1-1-1,-1 1 0,0 0 1,0-1-1,0 1 1,0 0-1,0-1 0,-1 1 1,1-1-1,-1 0 1,0 1-1,1-1 0,-1 0-52,-3 4 74,0-1 0,0 1 0,-1-1 0,0 0 0,0 0 0,-1 0-74,-88 53 512,90-56-592,0 1 0,-1-1-1,1-1 1,-1 1 0,0-1 0,1 0 0,-1 0-1,0 0 1,0-1 0,0 0 0,0 0-1,0 0 1,1-1 0,-1 0 0,0 0 0,0-1-1,-3 0 81,-1-2-1642,-1-1-1,1 0 0,-1 0 0,2-1 0,-1 0 0,0-1 1,1 0-1,-1-2 1643,-29-24-4672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8:1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1595 1026 4480,'0'0'533,"0"0"150,0 0 277,0 0 85,0 0 86,0 0-22,0 0-170,0 0-86,0 0-149,0 0-21,0 0-235,0 0-43,0 0 107,0 0 64,0 0-128,0 0 21,0 0-63,0 0-44,0 0-85,0 0-42,0 0-64,0 0 42,0 0-64,0 0-21,0 0 0,0 0 0,0 0 0,0 0 0,-4-4-21,-18-30 13,18 25-18,-1 1 0,0 0 1,-1 0-1,0 0 1,0 1-1,0 0 0,-1 0 1,-8-6-103,-40-15 890,27 15-543,26 11-339,0 1 0,0 1 0,0-1 1,-1 0-1,1 0 0,0 1 0,-1-1 0,1 1 0,0 0 0,-1 0 0,0 0-8,-3 0 12,-1-1 0,0 0 0,1 0 0,-1 0 0,-5-3-12,9 3 23,0 0-1,1 0 1,-1 0-1,1-1 1,0 1-1,-1-1 1,1 0-1,0 0 1,0 0-1,0 0 1,0 0-1,0 0 1,1 0-1,-3-3-22,-14-34 347,17 37-241,1 2 22,0 0 0,0 0-42,16 6-186,-3-1-14,42 9-1722,2-3-3538,-14-3-4055</inkml:trace>
  <inkml:trace contextRef="#ctx0" brushRef="#br0" timeOffset="2048.199">0 1026 1536,'18'0'21,"-15"0"107,-3 0 278,0 0 724,0 0 342,0 0 384,1 16 2176,-1-15-3968,0-1 1,0 0-1,1 1 0,-1-1 0,0 0 1,0 1-1,0-1 0,0 0 0,0 0 1,1 1-1,-1-1 0,0 0 1,0 0-1,0 1 0,1-1 0,-1 0 1,0 0-1,0 0 0,1 1 0,-1-1 1,0 0-1,1 0 0,-1 0 1,0 0-1,0 0 0,1 1 0,-1-1 1,0 0-1,1 0 0,-1 0 0,0 0 1,1 0-1,-1 0 0,0 0 1,1 0-65,14-7 1090,26-27-777,-6 6 151,-24 23-409,-1 1 1,1 0-1,0 0 0,0 1 1,4 0-56,-7 2 117,0-1 0,1 0 1,-1-1-1,0 1 1,0-2-1,0 1 1,-1-1-1,1 0 0,-1-1 1,3-2-118,-9 6 53,0 0 0,0-1 0,0 1 0,0 0 0,0-1 1,-1 1-1,1-1 0,0 1 0,-1-1 0,1 1 0,-1-2-53,1 1 38,-1 1-1,0-1 1,1 0-1,0 1 1,-1-1-1,1 1 0,0-1 1,0 1-1,0-1 1,0 1-1,0-1 1,0 1-1,0 0 1,0 0-1,0 0 1,1 0-1,-1-1 0,1 1-37,-1 1 2,2-2 62,0 0 0,0 0 0,0 1-1,1-1 1,-1 1 0,1 0 0,-1 0 0,1 0 0,-1 0-1,3 0-63,-2 0 107,29-19 3,-1 2-71,-19 10 5,7-3 99,-13 9-53,-1 1 1,1 0 0,0 0 0,0 0-1,7 1-90,-39-18 235,5 5-225,2-2 0,-7-6-10,10 8 1,-3 1-5,12 9 34,-1-1 1,1 0 0,0 0 0,0 0 0,-4-5-31,6 6 29,0 1 0,0 0 0,-1 0 0,1 0 1,-1 0-1,0 1 0,-4-2-29,-8-2 52,10 3-23,1 1-1,0 0 1,0 0 0,-1 0 0,1 1 0,-1 0 0,1 0-1,0 0 1,-1 1 0,1 0 0,0 0 0,-1 1-1,-2 1-28,0-1-1027,-1 1 0,1-2 1,-1 0-1,-3 0 1027,-4-5-4651,4-4-2218</inkml:trace>
  <inkml:trace contextRef="#ctx0" brushRef="#br0" timeOffset="22678.553">1241 1067 6272,'-2'-27'1920,"-5"41"-352,1 0 0,1 0 0,0 0 0,-1 5-1568,6-17 384,0-2 0,0 0-43,0 0-149,0-58 1322,3 1 1,7-40-1515,-5 60 378,-2 0-1,-1 0 1,-2-27-378,0 40 275,0 19-254,1 0 1,-1 0-1,1 0 0,0 0 1,0 1-1,1-1 0,0-2-21,4-12 107,-3 7-86,1 2 1,-4 8 84,1 0 1,0-8-86,-1-5-21,1 4 0,1 1 0,1-1 0,-1 0 0,-2-2 0,0 9 0,0 1 0,0 0 0,1 0 0,-1-1 0,1 1 0,-1 0 0,1 0 0,1-2 0,-1-8 0,-11-26 0,8 27 0,8-1 0,20-29 363,-20 33-342,5 3-21,2 1 0,46-14 128,-39 10-131,-11 3 113,-7 5-107,-1 0 0,1 0 0,-1 0 1,1 0-1,-1 1 0,1-1 0,0 0 0,-1 1 0,1-1 0,0 1 1,-1 0-1,1-1 0,0 1 0,0 0 0,-1 0 0,1 0 0,0 0 1,0 1-1,0-1-3,6 1 68,12-3-61,-1 0 0,1-2 0,0-1-7,-9 3 0,-2-6 0,-7 4 17,-1 0 0,0 0 0,0 0 0,0 0 0,0 0 0,-1 0 0,1 0 0,-1 0 0,0 0 0,0-1 0,-1-1-17,-7-44 219,7 46-134,1 0-84,0 1 1,-1-1-1,1 1 1,-1-1-1,0 1 0,0 0 1,0-1-1,0 1 0,0 0 1,-1 0-1,0 0 1,1 0-1,-1 0 0,0 0 1,-1 0-1,1 1 0,-2-2-1,-4-6-2,0-1 2,6 8 0</inkml:trace>
  <inkml:trace contextRef="#ctx0" brushRef="#br0" timeOffset="22679.553">724 29 22222,'-59'-1'49,"55"1"-49,-6 0 0,1 0 0,0 1 0,0 0 0,0 1 0,-7 2 0,-19 1 0,24-4 0,-3 3 0,2 5 0,-1 3 0,5-6 0,1 1 0,0 0 0,0 0 0,1 0 0,-3 5 0,9-12 0,-2 1 0,1 1 0,0-1 0,0 0 0,1 0 0,-1 1 0,0-1 0,0 1 0,1-1 0,-1 1 0,0-1 0,1 1 0,0-1 0,-1 1 0,1-1 0,0 1 0,-13 50 0,11-39 0,2-2 0,0 12 0,2 16 0,1-28 0,2 4 0,0-2 0,3-3 0,3 0 0,-4 0 0,2 1-21,2-3-64,1 4 63,-2 1 22,-7-9 0,-1 0 0,0 1 0,1-1 0,-1 1 0,-1-1 0,1 1 0,-1 0 0,0-1 0,0 1 0,0 0 0,-1 0 0,1 0 0,-1 0 0,-1 0 0,1 0 0,0 6 0,5 59 0,-5-68 0,0-1 0,0 1 0,0 0 0,0-1 0,0 1 0,0 0 0,0 0 0,-1-1 0,1 1 0,0 0 0,-1-1 0,0 1 0,1 0 0,-1-1 0,0 1 0,0 0 0,-3 6 0,0 3 0,3-9 0,0 0 0,1 0 0,-1 0 0,1 0 0,0 0 0,0 0 0,0 0 0,0 0 0,0 0 0,0 0 0,0 0 0,1 0 0,-1 0 0,2 30 0,-2-21 0,-2-1 0,-2 3 0,-2 4 0,4-3 0,-1-2 0,1-1-21,1 1-64,-2 2 63,-1-1 22,1 0 0,0-3 0,1 0 0,1 2 0,1 3 0,-4 0 0,-4-3 0,0 0 0,2-1 0,-2 4 0,0-1 0,1-3 0,1 1 0,-1 5 0,-1-3 0,3-3 0,1 2 0,-3 5 0,-1-2 0,1-3 0,1-3 0,-18 15 0,22-23 0,0 0 0,0 0 0,0 0 0,0 0 0,1 0 0,-1 1 0,1-1 0,-1 1 0,1-1 0,0 1 0,0 0 0,0-1 0,0 1 0,0 0 0,1 0 0,-1 0 0,1 0 0,-3 9 0,-3 13 0,6-22 0,-1-1 0,0 1 0,1 0 0,-1-1 0,1 1 0,0 0 0,0-1 0,0 1 0,0 0 0,1 0 0,2 9 0,0 1 0,-1-2 0,0 3 0,-1 3 0,-1-2 0,0-14 0,0-1 0,0 1 0,0-1 0,0 1 0,0-1 0,0 0 0,0 1 0,0-1 0,1 1 0,-1-1 0,0 0 0,0 1 0,0-1 0,0 1 0,1-1 0,-1 0 0,0 1 0,0-1 0,1 0 0,-1 1 0,0-1 0,1 0 0,-1 0 0,0 1 0,1-1 0,-1 0 0,34 7 0,-6-2 0,-16 1 0,3 6 0,2 2 0,-1-5 0,-7-3-21,-5-4-86,21 5 54,-20-6 44,0 0 0,0 0 0,0 0 0,0-1 0,1 1 0,-1-1 0,0 0 0,1-1 9,19 1-3,-14-1 3,1-1 0,-5 0 0,-1 0 0,1 1 0,0 0 0,0 0 0,0 0 0,0 1 0,0 0 0,0 1 0,1 0 0,7 0 0,8 4 0,-15-2 0,1-1 0,-1 1 0,0-2 0,1 1 0,5-1 0,30 3 0,5 1 0,-35-5 0,-3-8 0,0 1 0,0 6 0,4 4 0,0 1 0,-4-4 0,2-4 0,-2 1 0,-1 6 0,1 3 0,-10-5 0,0-1 0,0 1 0,-1 0 0,1-1 0,0 1 0,0-1 0,1 0 0,-1 1 0,0-1 0,0 0 0,0 1 0,0-1 0,0 0 0,0 0 0,0 0 0,0 0 0,1 0 0,-1 0 0,0 0 0,0 0 0,0-1 0,0 1 0,3-1 0,0 2 0,28-3 0,-9-2 0,-21 4 0,0 0 0,0 0 0,0-1 0,0 1 0,0 0 0,1 1 0,-1-1 0,0 0 0,0 1 0,1 0 0,0-1 0,9 4 0,4 3 0,-3-1 0,1-3 0,-1-5 0,0-1 0,-11 3 16,1 0-1,0-1 1,-1 0 0,1 1-1,-1-1 1,1 0-1,0 0 1,-1 0-1,0-1 1,1 1-1,-1-1 1,0 1 0,1-2-16,2-1 32,-4 3-31,1 0 1,-1 0-1,1 0 1,-1-1-1,0 1 1,1 0-1,-1-1 1,0 1-1,0-1 1,0 1-1,0-1 1,0 0-1,0 1 1,-1-1-1,1 0 1,-1 0-1,1 0-1,2-8-4,4-4 37,-3 6-14,0-1 0,1 1 0,0 0 0,1 0 0,0 0-19,4-7 0,-5 1 0,-3-5-4,-4 15 8,0 2 18,0-2 63,-7-13-61,6 14-30,-18-14 137,-23-19 125,30 26-256,0 1 0,3-1 0,2-2 0,8 10 0,0-1 0,0 1 0,1-1 0,-1 0 0,1 1 0,0-1 0,0 0 0,0 1 0,0-1 0,0 1 0,0-1 0,1 0 0,0 0 0,12-38 0,-2 10 0,-10 29 0,1-6 0,0 0 0,0-1 0,-1 1 0,0 0 0,-1-1 0,1 1 0,-2-1 0,1 1 0,-1 0 0,0-1 0,-1 1 0,1-4-21,1 3-1494,1 0-7580,2 1 5811,0 0 1200,2-15-604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3:57:27.0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169 160 4096,'16'-2'0,"-12"2"0,1 0 0,-1-1 0,0 0 0,1 0 0,-1 0 0,0 0 0,0-1 0,0 0 0,4-2 0,-5 3 473,0 0 1,0-1-1,0 0 0,0 1 0,0-1 1,-1 0-1,1-1 0,0 1 1,-1 0-1,0-1 0,0 1 1,0-1-1,0 0 0,0 0 1,0 0-1,0 0-473,2 4 448,36 3-131,1-1-1,-1-2 1,5-2-317,125-12 369,-85 4-229,1 5 1,0 3-141,72 12 380,-73-4-79,0-4-1,52-6-300,-99 0 32,65-5 448,57 5-480,-131 6 171,-1 2 0,0 1-1,7 4-170,-63-13 50,-1 0 0,1 3 1,-20 1-51,-17 0 20,-120-9 96,55 1-125,-23 7 9,-19 8 128,-126 26-128,-186 23 128,446-54-128,-1-2 0,-20-3 0,151-17 0,35 5 0,0 6 0,60 6 0,-62 2 0,0-6 0,53-11 0,338-37 0,-494 51-2,31-5-33,-1 3 0,1 2 0,17 3 35,9 13 85,-75-11-72,-7-1-4,-15 3-4,-30-1-10,-21-11 54,-4-3-49,7 1-1393,33 4-4549,-1-1 1,-30-11 5941,-3-4-341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8:36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801 50 14592,'2'9'0,"-1"3"0,-1 2 0,6 6 67,0-6 15,-5-12 25,-1-2 21,-3-1-22,0 0-104,0 0-1,0 1 1,0-1-1,0 1 0,0 0 1,0 0-1,-1 0 1,1 0-1,0 0 1,0 1-1,0 0 0,0-1 1,0 1-1,0 0 1,0 1-1,0-1 1,0 0-1,0 1-1,-10 6-1,0 0 0,0 1 0,-4 4 1,-8 5-1,-1 0 2,-1-1-9,2 1 1,0 2-1,-22 21 8,-6 20-1234,20-16-4486,16-22 920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8:36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399 689 4352,'13'-14'0,"3"-2"0,-4 9-21,-10 6-1,-2 1 342,-4-3 214,1 1-397,-4-2 176,1 0 1,-1 0 0,0 0 0,0 1 0,0 0-1,-4-1-313,9 3 39,0 1 0,0-1 1,0 1-1,0 0 0,0-1 0,0 1 0,0 0 0,-1 0 0,1 1 0,0-1 0,0 0 0,0 1 1,0-1-1,0 1 0,0 0 0,0 0 0,0 0 0,0 0 0,1 0 0,-1 0 0,0 0 0,0 0 1,1 1-1,-1-1 0,1 1 0,-1-1 0,1 1 0,-1 1-39,-6 9 50,-17 23 188,24-34-221,0 0 1,0 0-1,0 0 0,0 0 0,-1 0 0,1 0 0,0 0 0,0 0 1,-1-1-1,1 1 0,0 0 0,-1-1 0,1 1 0,-1-1 1,1 0-1,-1 1 0,1-1 0,-1 0 0,1 0 0,-1 0 0,1 0 1,-1 0-1,0 0-17,-4-2 99,-1 0 0,1-1 0,0 0 1,0 0-1,1 0 0,-1-1 0,1 0 1,0 0-1,0 0 0,0-1 0,0 0 0,1 0 1,-3-4-100,4 6 53,1 0 0,-1-1 1,1 1-1,0-1 1,0 0-1,0 0 0,1 0 1,-1 0-1,1 0 0,0 0 1,0 0-1,0 0 0,1-1 1,0 1-1,-1 0 1,2 0-1,-1-1 0,0 1 1,1 0-1,0 0 0,0-3-53,0 6 4,-1 1 0,0-1 0,0 0 0,1 0-1,-1 1 1,0-1 0,1 0 0,-1 1 0,1-1 0,-1 1-1,1-1 1,-1 0 0,1 1 0,0-1 0,-1 1 0,1 0-1,0-1 1,-1 1 0,1-1 0,0 1 0,-1 0 0,1 0-1,0-1 1,0 1 0,-1 0 0,1 0 0,0 0 0,0 0-1,0 0 1,-1 0 0,1 0 0,0 0 0,0 0 0,-1 0-1,1 0 1,0 0 0,0 1 0,-1-1 0,1 0 0,0 1-1,0-1 1,-1 0 0,1 1 0,0-1 0,-1 1 0,1-1-5,5 4 29,0 0-1,0 1 0,-1 0 1,5 4-28,-5-4 13,26 26 102,-21-20-53,1 0 0,0-1 0,1 0 0,6 4-62,-15-12 25,0-1 0,0 1 0,0-1 0,0 0 1,0 0-1,0 0 0,0 0 0,1-1 1,-1 1-1,0-1 0,1 0-25,0-3 85,0-3-66,-1 1 0,0-1 0,0 0 0,-1 0 0,1 0-1,-1 0 1,-1 0 0,1 0 0,-1 0 0,0-1 0,0 1-1,-1-1 1,0 1 0,0 0 0,-1-6-19,0 3 25,-1-1 0,0 0 0,0 1 0,-1-1 0,0 1 0,0 0 0,-1 0 0,-1 0 1,1 0-1,-4-3-25,8 11 0,0 1 0,-1-1 0,1 1 0,0-1 0,0 1 0,-1 0 0,1-1 0,0 1 0,-1-1 0,1 1 0,0 0 0,-1-1 0,1 1 0,-1 0 0,1-1 0,-1 1 0,1 0 0,0 0 0,-1-1 0,1 1 0,-1 0 0,1 0 0,-1 0 0,1 0 0,-1 0 0,0 0 0,1-1 0,-1 1 0,1 0 0,-1 1 0,1-1 0,-1 0 0,1 0 0,-1 0 0,1 0 0,-1 0 0,1 0 0,-1 1 0,1-1 0,-1 0 0,1 0 0,0 1 0,-1-1 0,1 0 0,-1 1 0,1-1 0,0 0 0,-1 1 0,1 0 0,-18 29 0,9-13 0,-2 1 18,1 0 0,1 1 0,1 0 1,1 0-1,0 1 0,1-1 1,0 11-19,5-27-1,1 0 1,0 0 0,0 0 0,0 0-1,0 0 1,0 0 0,1 0 0,-1-1 0,1 1-1,0 0 1,0 0 0,0 0 0,0 0-1,1-1 1,-1 1 0,1-1 0,-1 1 0,1-1-1,0 1 1,0-1 0,0 0 0,0 0-1,1 0 1,1 1 0,0 0 2,1 0 0,0 0 0,0 0 0,0-1 1,0 0-1,1 0 0,-1 0 0,1-1 0,-1 1 0,1-1 0,-1-1 0,1 1 0,4-1-2,-10 0 4,0 0 0,-1 0 0,1 0 0,0 0 0,0 0 0,-1 0 0,1 0 0,0 0 0,0 0 0,0 0 0,-1 0 0,1 0 1,0 0-1,0 0 0,-1 0 0,1-1 0,0 1 0,0 0 0,0 0 0,0 0 0,-1 0 0,1 0 0,0-1 0,0 1 0,0 0 0,0 0 0,0 0 0,-1-1 0,1 1 0,0 0 0,0 0 0,0 0 0,0-1 0,0 1 1,0 0-1,0 0 0,0-1 0,0 1 0,0 0 0,0 0 0,0 0 0,0-1 0,0 1 0,0 0 0,0 0 0,0-1 0,0 1 0,0 0 0,0 0 0,0 0 0,1-1 0,-1 1 0,0 0 0,0 0 0,0 0 0,0-1 1,0 1-1,1 0-4,-5 1 0,1 0 0,0 1 0,0-1 0,0 1 0,0 0 0,0 0 0,1 0 0,-1 0 0,0 0 0,1 0 0,0 1 0,-1 0 0,1-1 0,0 1 0,0 0 0,1 0 0,-1 0 0,1 0 0,-1 1 0,-1 1 0,1 0 0,1 0 0,-1 0 0,1 0 0,0 0 0,0 0 0,0 1 0,1-1 0,-1 0 0,2 1 0,-1-1 0,1 3 0,2 0 0,7 1 0,3-4 0,1-7 0,-12 0 2,-1 1 0,1-1 0,0 1 0,0-1 0,-1 0 0,1 0 0,-1 0 0,1 0 0,-1 0 0,0 0 0,0 0 0,0 0 1,0 0-1,0-1 0,0 1 0,-1 0 0,1-1 0,-1 0-2,1 1 3,-1 0 0,0 0 0,1 0 0,-1 0 0,0 0 0,0 0 0,0 1 0,0-1 0,-1 0 0,1 0 0,0 0 0,-1 0 0,1 0 0,-1 1 0,0-1 0,1 0 0,-1 0 0,0 1 0,0-1 0,0 1 0,0-1 0,-1 1 0,1-1-3,-3 0 1,1 0 0,0 0 0,-1 0 1,0 1-1,1 0 0,-1-1 0,0 1 0,1 1 0,-1-1 0,0 0 0,0 1 0,0 0 0,0 0 0,0 0 0,0 0 0,0 1 0,1-1 0,-1 1 1,0 0-1,0 0 0,1 1 0,-1-1 0,0 1 0,1 0 0,-2 1-1,-3 1-1,1 0 1,0 1-1,0 0 1,1 0-1,-1 1 1,1 0 0,0 0-1,1 1 1,-1-1-1,1 1 1,-1 3 0,-7 11 0,6-9 0,0-1 0,1 1 0,0 0 0,0 1 0,1 0 0,1-1 0,-1 6 0,7-8 0,10-1 0,-10-9 0,1 1 0,0-1 0,0 0 0,0 0 0,0 0 0,0 0 0,0 0 0,0-1 0,0 1 0,-1-1 0,1 0 0,0 0 0,0 0 0,-1 0 0,1-1 0,0 1 0,-1-1 0,3-1 0,-1 0 0,0 0 0,0 0 0,0 0 0,-1-1 0,1 1 0,-1-1 0,0 0 0,0 0 0,0 0 0,1-4 0,-3 7 0,0-1 0,-1 1 0,1-1 0,-1 0 0,1 0 0,-1 1 0,0-1 0,0 0 0,0 0 0,0 1 0,0-1 0,0 0 0,0 1 0,-1-1 0,1 0 0,-1 0 0,1 1 0,-1-1 0,1 1 0,-1-1 0,0 0 0,0 1 0,0-1 0,0 1 0,0 0 0,0-1 0,0 1 0,-1 0 0,1-1 0,-6-4 0,-1 1 0,1-1 0,-1 1 0,0 0 0,-2 0 0,2 0 0,3 3 0,2 0 0,0 0 0,0 0 0,-1 1 0,1 0 0,0-1 0,-1 1 0,1 0 0,-1 1 0,0-1 0,1 1 0,-1 0 0,0 0 0,1 0 0,-2 0 0,-10 0 0,3 3 0,5 8 0,4-5-2,0-1-12,0 1 0,1-1 0,0 0 0,0 1 1,0 2 13,0 6-19,0-1 0,2 1 0,0 8 19,-3-9 0,-6 5 0,-13 35 0,77-88 0,34-13 0,40-14 0,-88 43-8,-5 4-29,-2-2 0,26-16 37,-50 27-3,-1-1 1,0 0 0,0-1 0,-1 0-1,1 0 1,-2 0 0,1-1 0,-1-1-1,-1 1 1,0-1 0,2-3 2,-7 9 85,-1-7-63,-9-1-22,9 12 0,-1-1 0,1 1 0,-1-1 0,1 1 0,-1-1 0,0 1 0,1-1 0,-1 1 0,0 0 0,1-1 0,-1 1 0,0 0 0,1 0 0,-1-1 0,0 1 0,0 0 0,0 0 0,0 0 0,-1 1 0,1-1 0,0 1 0,0-1 0,-1 1 0,1-1 0,0 1 0,0 0 0,0-1 0,0 1 0,0 0 0,0 0 0,0 0 0,0 0 0,0 0 0,0 0 0,1 0 0,-1 0 0,0 0 0,1 1 0,-1-1 0,0 0 0,1 0 0,0 1 0,-12 38 0,7-24 0,4-11 0,-7 21 0,1 1 0,1-1 0,2 1 0,0 0 0,2 1 0,1-16 0,-1-2 0,7 2 0,14 28 0,-19-40 0,0 0 0,0 1 1,0-1-1,0 0 0,1 1 1,-1-1-1,0 0 0,0 0 1,1 1-1,-1-1 0,0 0 1,0 1-1,1-1 0,-1 0 1,0 0-1,0 0 0,1 1 1,-1-1-1,0 0 0,1 0 1,-1 0-1,1 0 1,-1 0-1,0 0 0,1 0 1,-1 1-1,0-1 0,1 0 1,-1 0-1,0 0 0,1 0 1,-1-1-1,1 1 0,-1 0 1,0 0-1,1 0 0,-1 0 1,0 0-1,1 0 0,-1-1 1,0 1-1,1 0 0,-1 0 1,0 0-1,0-1 0,1 1 1,-1 0-1,0 0 0,0-1 1,1 1-1,-1 0 0,0-1 1,0 1-1,0 0 0,1-1 1,-1 1-1,0 0 1,0-1-1,0 1 0,0 0 1,0-1-1,0 1 0,3-5 22,0-1 0,0 0 0,-1 1 0,0-1 0,0 0 0,0 0 0,-1 0 0,0 0 0,0 0 0,-1 0-1,1-1 1,-1 1 0,-1 0 0,1 0 0,-1-1-22,-3-17 131,-1 0 1,-1 0-1,-3-6-131,2 7 24,-74-271 210,76 281-217,2 0-1,0-1 1,0 1 0,1-1-1,1 0 1,0 1-1,1-1 1,0 0 0,2-4-17,0-38 0,-1 44 0,5 3 0,3 9 0,1 4 0,0-1 21,-49-18 40,-14-4-15,33 15-46,-1 0 0,0 2 0,1 0 0,-1 1 0,0 1 0,0 2 0,0-1 0,-9 4 0,21-4 0,-1-1 0,1 1 0,-1-2 0,1 1 0,-1-1 0,1-1 0,0 0 0,-1 0 0,-2-2 0,0 1 0,3 2 0,57-34 0,-28 19 0,-13 10 0,1 0 0,0 0 0,0 1 0,0 0 0,1 0 0,1 0 0,-4 4 0,0 0 0,0 0 0,-1 1 0,1 0 0,0 0 0,0 0 0,0 1 0,0-1 0,0 1 0,-1 1 0,6 1 0,34 4 0,-34-8 0,-1 0 0,0-1 0,0 0 0,0-1 0,0 0 0,0-1 0,-1 0 0,6-3 0,43-15 0,-38 17 0,-2 0 0,0-1 0,0 0 0,-1-2 0,2-1 0,-6 7 0,-9 2 0,0 1 0,0-1 0,1 0 0,-1 0 0,0 0 0,0 0 0,0-1 0,0 1 0,0-1 0,0-1 0,0 1 0,0 0 0,0-1 0,0 0 0,9-3 0,20-15 0,-5 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8:4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929 296 4096,'0'0'171,"0"0"170,0 0 0,0 0-149,7-23 4224,-1-28-1941,-6 49-2347,0 2 0,0 0 0,0 0 0,-5-19 106,-3 9-241,1 1 176,1 0-1,0 0 1,0 0 0,1-1-1,0 0 1,0 0 0,0-4-169,4 12 128,1 2 21,0 0 64,0 0-63,0 0-22,0 0 0,0 0 0,0 0 0,0 0 0,-23-16 128,3 2-71,17 11-134,0 0 0,-1 0-1,0 0 1,0 1 0,0 0 0,0-1-1,0 2 1,0-1 0,0 0 0,-1 1-1,1-1 1,-1 1 0,1 1 0,-4-1-51,-20-15 277,8 8 58,-1 2 1,0 0-1,0 1 1,-1 1 0,0 1-336,13 2 71,1 0-8,0 1-1,0 0 1,0 0-1,1 1 1,-1 0-1,-4 1-62,-43 4 52,50-6 33,-6 0-64,-2 0-21,3 0 0,0 0 0,-2 0 0,0 0 0,-2 0 0,-1 2 0,0 5 0,5 6 0,1 0 22,2-12 26,1-2-11,-2 1 102,0 0 0,0 1 0,0 0 0,0 1 0,0-1 0,0 1 0,-4 3-139,8-4-265,0 0 0,0 1 1,0-1-1,0-1 0,0 1 0,-3 0 265,-19-6-7277,9 1 1496</inkml:trace>
  <inkml:trace contextRef="#ctx0" brushRef="#br0" timeOffset="814.553">383 23 2560,'0'0'917,"0"0"107,0 0 107,0 0 21,0 0 0,0 0-64,0 0-256,0 0-86,0 0-84,0 0-22,0 0 21,-5 1 0,-4 1-502,0-1 0,0 1 0,0 1 0,1 0 0,-1 0 0,1 0 0,0 1 0,0 1 0,0-1 1,1 1-1,-5 4-159,3-2 164,-1 1 1,0-2 0,-1 1 0,1-2 0,-1 1 0,0-1-1,0-1 1,-1 0 0,0-1 0,1 0 0,-6 1-165,14-4 31,1 0 1,-1 0 0,1-1-1,0 1 1,-1-1-1,1 1 1,-1-1-1,1 0 1,-1 1 0,1-1-1,0-1 1,0 1-1,0 0 1,-1 0-1,1-1 1,0 1 0,1-1-1,-1 0 1,0 1-1,0-1 1,0-2-32,0 2 39,-1 0 1,1 0-1,0-1 1,0 1-1,-1 1 1,0-1-1,1 0 1,-1 1-1,0-1 1,0 1-1,1 0 1,-1 0-1,0 0 1,-2 0-40,-29-3-2133,19 2-8747</inkml:trace>
  <inkml:trace contextRef="#ctx0" brushRef="#br0" timeOffset="1688.724">886 55 4096,'0'0'0,"0"0"512,0 0 0,0 0 768,0 0 128,0 0 0,0 0 0,9 31-512,-8-16 128,3 3-640,-1-5 0,-3-2-128,2 1 128,-2 1 0,3 5 128,2 3-512,-13 2 128,-1 0-11008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35:1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456 270 6528,'0'-11'782,"0"0"0,1 0 0,0 0 1,1 0-1,0 0 0,1 0 0,0 0 0,1 1 1,0 0-1,0-1 0,1 1 0,1 1 0,0-1 1,0 1-1,4-4-782,-10 13 36,0 0 0,0 0 1,0 0-1,0 0 0,0 0 0,0 0 1,0 0-1,0 0 0,0 1 1,0-1-1,0 0 0,0 0 0,0 0 1,0 0-1,0 0 0,1 0 0,-1 0 1,0 0-1,0 0 0,0 0 1,0 0-1,0 0 0,0 0 0,0 1 1,0-1-1,0 0 0,0 0 0,0 0 1,0 0-1,1 0 0,-1 0 1,0 0-1,0 0 0,0 0 0,0 0 1,0 0-1,0 0 0,0 0 0,0 0 1,0 0-1,1 0 0,-1 0 1,0 0-1,0 0 0,0 0 0,0 0 1,0 0-1,0 0 0,0 0 0,0-1 1,0 1-1,0 0 0,0 0 1,1 0-1,-1 0 0,0 0 0,0 0 1,0 0-1,0 0 0,0 0 1,0 0-1,0 0 0,0 0-36,-1 14 775,-7 26-484,8-36-101,-24 91 1693,-6 5-1883,-2 8 485,-22 61 556,-47 95-1041,35-97 218,-125 337 208,183-488-879,7-18-102,1-9-207,8-28-3313,3-6-9535</inkml:trace>
  <inkml:trace contextRef="#ctx0" brushRef="#br0" timeOffset="327.94">474 40 9472,'0'0'47,"0"1"-1,0-1 1,0 0 0,0 0 0,0 0 0,0 1 0,0-1-1,0 0 1,0 0 0,1 0 0,-1 1 0,0-1 0,0 0-1,0 0 1,0 0 0,0 0 0,0 0 0,1 1 0,-1-1 0,0 0-1,0 0 1,0 0 0,0 0 0,1 0 0,-1 0 0,0 0-1,0 0 1,0 0 0,0 0 0,1 1 0,-1-1 0,0 0-1,0 0 1,0 0 0,1 0 0,-1 0 0,0 0 0,0 0 0,0-1-1,1 1 1,-1 0 0,0 0 0,0 0 0,0 0 0,1 0-1,-1 0 1,0 0 0,0 0 0,0 0 0,0 0 0,0-1-1,1 1 1,-1 0 0,0 0 0,0 0-47,9-15 1547,5-7 62,-13 21-1535,-1 1 1,0-1-1,1 1 1,-1 0-1,1-1 1,-1 1-1,1 0 1,-1-1-1,1 1 1,-1 0 0,1-1-1,-1 1 1,1 0-1,-1 0 1,1 0-1,-1-1 1,1 1-1,0 0 1,-1 0 0,1 0-1,-1 0 1,1 0-1,-1 0 1,1 0-1,0 0 1,-1 1-1,1-1 1,-1 0-1,1 0 1,-1 0 0,1 0-1,-1 1 1,1-1-1,-1 0 1,1 1-75,3 2 183,-1 0 0,1 0 0,-1 1 0,0 0 1,0-1-1,0 1 0,0 0 0,-1 0 0,1 1 0,-1-1 0,1 3-183,17 54 780,-15-41-524,85 340 2150,-12-35-1868,18 34-154,-81-309-233,5 7-151,-10-33-147,-2 0 1,0 1-1,-2 0 1,0 0 0,-2 0-1,-1 1 1,0 4 146,-7-8-3912,-5-9-1584,0-2-3165</inkml:trace>
  <inkml:trace contextRef="#ctx0" brushRef="#br0" timeOffset="671.728">434 1012 11776,'15'4'0,"10"1"1664,-25-5 0,8 9-640,-8-9-1,0 0-383,0 0 0,0 0-384,15-4 0,15-1-128,11-8 128,11-6-128,4 1 128,3-3-256,5-2 128,1-3-5759,-1-7 127,-2-2 768</inkml:trace>
  <inkml:trace contextRef="#ctx0" brushRef="#br0" timeOffset="1202.855">1557 296 5632,'-14'24'1933,"17"-43"2159,-1 9-2942,0 1-1,0-1 1,-1 1 0,-1-7-1150,0 10 157,-1 1 0,0 0 0,0 0 1,0 0-1,-1 0 0,0 0 1,0 0-1,0 1 0,-1-1 0,1 1 1,-1-1-1,0 1 0,-1 0 1,1 0-1,-1 0 0,-2-2-157,3 4 85,1 0-1,-1 0 1,0 0-1,0 0 1,0 1-1,0-1 1,-1 1-1,1 0 1,0-1-1,0 2 1,-1-1-1,1 0 1,-1 1-1,1-1 1,-1 1-1,1 0 1,-1 0-1,1 1 1,0-1-1,-1 1 1,1-1-1,-1 1 1,1 0-1,0 1 1,-2 0-85,-4 3 146,0 0 0,0 1 0,0 0 0,1 0 0,-1 1 0,2 0 0,-1 1 0,1 0 0,0 0 0,-5 9-146,-1 2 104,1 1 0,0 0 1,2 1-1,-4 12-104,-9 28 193,4 2 1,2 0-1,3 1 1,-4 56-194,9-33 97,4 1 1,5 0 0,4 27-98,-2-83 40,2 1 1,1-1 0,1 0 0,2 0 0,3 4-41,-8-25 11,1 0 0,0-1 0,1 0 1,0 0-1,1-1 0,0 1 0,1-1 1,0 0-1,0-1 0,0 0 0,1 0 1,1-1-1,-1 1 0,1-2 0,0 1 1,4 0-12,-6-4 8,0 0 1,0 0-1,1-1 1,-1 0-1,1 0 1,-1-1-1,1 0 1,0 0-1,-1-1 1,1 0-1,0-1 1,0 1-1,-1-1 1,1-1-1,-1 0 1,1 0-1,-1 0 1,1-1-1,-1 0 1,6-4-9,11-6 17,0-1 0,-2-1 0,0-1 0,0-1 1,2-4-18,8-8 22,-1-2 1,-1-1 0,-2-2-1,-2-1 1,-1 0 0,-2-2-1,-1-1 1,-2 0 0,-1-2-1,-3 0 1,-1-1 0,-2-1-1,-1 0 1,-3-1 0,-2 0-1,3-38-22,-10 52 19,0-1 0,-2 1-1,0 0 1,-3 0 0,0 1-1,-2-1 1,-1 1 0,-2-3-19,3 15 24,0 1 1,-1 1 0,-1-1 0,0 2 0,-1-1 0,0 1-1,-10-8-24,5 3 40,3 5 90,0 2 0,0-1 1,-2 1-1,1 1 0,-1 0 1,-1 1-1,-14-7-130,-58-22-1798,29 16-5053,46 17 4476,-1 0-7203</inkml:trace>
  <inkml:trace contextRef="#ctx0" brushRef="#br0" timeOffset="1909.351">2440 50 12416,'3'32'1152,"-3"-28"-86,1-6-340,3-7-212,-1 3-222,-1 0 0,0 0 0,0-1 0,0 1-1,-1 0 1,1-2-292,-2 7 34,0 0 0,0 0 0,0 0 0,0 0 0,0 0 0,0 0 0,0 0 0,-1 0 0,1 1 0,0-1 0,0 0 0,-1 0 0,1 0 0,0 0 0,-1 1 0,1-1-1,-1 0 1,1 0 0,-1 1 0,0-1 0,1 0 0,-1 1 0,0-1 0,1 0 0,-1 1 0,0-1 0,0 1 0,1-1 0,-1 1 0,0 0 0,0-1 0,0 1 0,0 0 0,0 0-1,0-1 1,1 1 0,-1 0 0,0 0 0,0 0 0,0 0 0,0 0 0,0 0 0,0 0 0,0 1 0,0-1 0,1 0 0,-2 1-34,-6 0 152,-1 2 0,1-1 1,0 1-1,0 1 0,0-1 0,0 1 1,-6 4-153,-15 8 278,15-9-217,-1 2 0,1 0 0,1 1 0,-1 0 0,2 1 1,0 0-1,0 1 0,1 0 0,0 1 0,1 1 0,1-1 1,0 1-1,0 1 0,2 0 0,0 1-61,4-10 10,1 1 1,0 0-1,0-1 1,1 1-1,0 0 0,0 0 1,0 0-1,1 0 1,0 0-1,1-1 1,0 1-1,0 0 0,0 0 1,1 0-1,-1-1 1,2 1-1,-1-1 0,1 1 1,0-1-1,0 0 1,5 6-11,0-2 18,1 1 1,0-1 0,0 0-1,1-1 1,1 0 0,0-1-1,0 0 1,0-1 0,1 0-1,6 2-18,67 27 60,-55-25 4,0 2-1,2 2-63,-23-10 8,0 1 1,0-1 0,-1 2 0,1-1-1,-1 1 1,-1 0 0,1 1-1,1 3-8,8 10 74,-2 1-1,0 0 0,-2 1 1,0 0-1,-2 1 0,-1 1 1,0 0-1,-2 0 0,-1 1 1,-1 0-1,-1 0 0,-2 0 1,0 1-1,-2-1 0,-1 1 1,-1 4-74,-2 8 276,-2 1 0,-6 20-276,8-46 75,-2 1 0,1-1 0,-2 0 0,0 0 0,0-1 0,-2 0 0,1 0 0,-4 3-75,6-9 52,0 0 1,0 0 0,-1 0-1,-1 0 1,1-1 0,-1 0 0,0-1-1,0 1 1,0-1 0,-1-1-1,0 1 1,0-1 0,0-1-1,-1 1 1,1-1 0,-1-1 0,-5 1-53,-4 1 114,0-1 1,-1-1 0,1-1 0,-1 0 0,1-2 0,-1 0 0,1-1 0,-2-1-115,11 1-124,1 0 1,-1-1 0,0 0 0,1-1-1,0 1 1,0-2 0,-7-4 123,9 5-532,0 0-1,1-1 0,0 1 1,0-1-1,0 0 1,1-1-1,0 1 1,0-1-1,0 0 0,-2-6 533,0-1-2090,1 0-1,1 0 1,-1-3 2090,-10-41-8320</inkml:trace>
  <inkml:trace contextRef="#ctx0" brushRef="#br0" timeOffset="2646.247">531 909 9600,'8'-6'314,"11"-7"1254,-9 9 2843,-38-4-2043,14 9-2102,1 1-1,-1 1 1,0 0 0,1 1 0,0 0 0,0 1 0,0 1 0,0 0-1,-2 2-265,-16 7 338,26-13-291,1-1 1,-1 0-1,0 0 0,1-1 0,-1 1 0,0-1 0,0 0 0,1 0 1,-1-1-1,0 1 0,1-1 0,-1 0 0,-3-1-47,-28-3 134,5 5 37,-1 1 1,-14 4-172,22-2 148,20-2-165,1-1 1,0 0-1,0 0 1,0 0-1,0 0 1,0 0-1,-1-1 1,1 0 0,0 1-1,0-1 1,0 0-1,0 0 1,0-1-1,1 1 1,-1-1-1,0 1 1,0-1-1,-1-1 17,1 0-328,1 0-1,-1 0 0,1 0 1,0 0-1,0-1 0,0 1 1,0 0-1,1-1 0,-1 1 1,1-1-1,0 0 0,0 1 1,1-1-1,-1 0 0,0 0 329,-3-33-11370</inkml:trace>
  <inkml:trace contextRef="#ctx0" brushRef="#br0" timeOffset="3489.793">793 909 7680,'0'0'1941,"0"0"-42,0 0-470,0 0-21,0 0 107,-5 1-150,-34 7-348,2 2 1,-22 8-1018,26-6 367,-2-2 0,1-1 0,-33 3-367,35-8-445,-53 3 2218,45-10-3830,4-6-5043,17-6-25,2 0 5290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37:3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209 137 7040,'0'0'1557,"0"0"86,0 0 42,0 0 0,0 0-298,2-6-64,4-40 630,-6 43-1828,0 0-1,0-1 0,0 1 1,0 0-1,-1-1 0,0 1 1,0 0-1,0 0 0,0 0 0,0 0 1,0 0-1,-1 0 0,0 0 1,0 0-1,1 0-124,-2 0 59,0 0 1,1 0-1,-1 0 0,0 1 0,0-1 1,-1 1-1,1-1 0,0 1 0,-1 0 0,1 1 1,-1-1-1,0 1 0,0-1 0,0 1 1,-1 0-60,2 0 23,0 1 1,0 0 0,0 0 0,0 0-1,0 1 1,0-1 0,0 1-1,0-1 1,0 1 0,0 0 0,0 0-1,0 1 1,0-1 0,1 0-1,-1 1 1,1 0 0,-1-1 0,1 1-1,-1 0 1,1 0 0,-1 2-24,-6 6 30,0 0 0,1 1 0,0 0 0,1 0 0,1 0 1,-1 1-1,2 0 0,0 1 0,0-1 0,1 1 0,1 0 1,0 0-1,0 0 0,2 0 0,-1 1 0,2-1 0,0 0 1,1 1-1,0-1 0,0 0 0,2 0 0,0 0 0,0 0 1,1 0-1,1 0 0,0-1 0,0 0 0,2 0 0,1 2-30,-7-11 4,1-1-1,0 1 0,0 0 0,1-1 0,-1 1 1,0-1-1,1 0 0,0 0 0,-1 0 0,1 0 1,0 0-1,0 0 0,0-1 0,0 0 0,0 1 1,1-1-1,-1 0 0,0-1 0,1 1 0,1 0-3,-1-1 4,0 0 0,-1-1 0,1 1-1,0-1 1,0 0 0,0 0 0,0 0-1,-1 0 1,1-1 0,0 1 0,-1-1 0,0 0-1,1 0 1,-1-1 0,0 1 0,0 0-1,1-2-3,4-4 29,1-1 1,-1-1-1,-1 0 0,0 0 0,0 0 0,-1-1 0,0 1 0,-1-2 0,0 1 1,-1 0-1,0-1 0,-1 0 0,1-8-29,0-1 59,-1-1-1,-1 0 1,-1 0 0,-1 0-1,-1 1 1,-1-1 0,-2-7-59,0 16 85,5 14-85,-1-1 1,0 0-1,0 0 1,0 0-1,0 0 0,0 0 1,-1 0-1,1 0 1,0 1-1,0-1 0,0 0 1,0 0-1,0 0 1,0 0-1,0 0 0,0 0 1,0 0-1,0 1 1,0-1-1,0 0 0,0 0 1,0 0-1,0 0 1,0 0-1,-1 0 0,1 0 1,0 0-1,0 0 1,0 0-1,0 0 0,0 0 1,0 0-1,0 0 1,-1 1-1,1-1 1,0 0-1,0 0 0,0 0 1,0 0-1,0 0 1,0 0-1,0 0 0,-1 0 1,1 0-1,0-1 1,0 1-1,0 0 0,0 0 1,0 0-1,0 0 1,0 0-1,0 0 0,-1 0 1,1 0-1,0 0 1,0 0-1,0 0 0,0 0 1,0 0-1,0 0 1,0-1-1,0 1 0,0 0 1,0 0-1,-2 9 17,2-3 1,1 1 0,0-1 0,0 0 1,1 1-1,-1-1 0,1 0 0,1 0 1,-1 0-1,1-1 0,1 2-18,37 56 101,-21-33-43,16 23-64,-3 2 0,26 59 6,-50-95 59,-2 1 1,0 1-1,-1-1 0,-1 1 0,-1 0 1,-1 0-1,-1 1 0,-1-1 0,0 0 1,-2 1-1,-1 0-59,-1 4 114,-2-1-1,-1 1 1,-1-1 0,-1 0 0,-1 0 0,-1-1-1,-2 0 1,0-1 0,-2 0-114,10-16 34,-2 0 1,1 0-1,-1-1 0,0 1 1,0-1-1,-1 0 1,0-1-1,0 0 0,0 0 1,0 0-1,-1-1 1,0 0-1,0 0 0,-4 0-34,6-2 13,1 0 0,-1-1 0,1 1 0,-1-1 0,0-1 1,1 1-1,-1-1 0,0 0 0,0 0 0,1-1 0,-1 0 0,0 0 0,1 0 0,-1-1 0,1 1 0,-1-1 0,1-1 0,0 1 0,0-1 0,0 0 0,0 0 0,-2-2-13,-1-2-3,1 0 0,0 0 0,0-1 1,1 0-1,0-1 0,1 1 0,-1-1 1,2 0-1,-1 0 0,1-1 0,1 0 0,-2-5 3,1 0-1024,0 1-1,1-1 0,0-12 1025,2 13-2996,1-1 0,0 1 0,2-12 2996,3-21-8618</inkml:trace>
  <inkml:trace contextRef="#ctx0" brushRef="#br0" timeOffset="665.474">768 196 12288,'-1'16'71,"0"1"955,4-16 328,5-10 824,0 0-1146,-8 9-981,0 0-1,0-1 1,0 1-1,0 0 1,1-1 0,-1 1-1,0 0 1,0-1-1,1 1 1,-1 0 0,0-1-1,0 1 1,1 0-1,-1 0 1,0 0 0,1-1-1,-1 1 1,0 0-1,1 0 1,-1 0 0,0 0-1,1 0 1,-1-1-1,1 1 1,-1 0-1,0 0 1,1 0 0,-1 0-1,0 0 1,1 0-1,-1 0 1,1 0 0,-1 1-1,0-1 1,1 0-1,-1 0 1,0 0 0,1 0-1,-1 0 1,0 1-1,1-1 1,-1 0-51,6 17 293,0-1 1,-2 1-1,0 0 0,0 0 1,-2 1-1,0-1 0,-1 1 1,-2 16-294,-1-3 316,-2 1 1,-4 13-317,1-8 497,-1 25-497,5-31 163,1-7 46,1 0 0,0 1 0,3 12-209,-1-34 32,-1 0 0,1-1 0,0 1 0,-1 0 0,1-1 0,1 1 0,-1-1 0,0 1 0,0-1 0,1 1 0,0-1 0,-1 0 0,1 0 0,0 0 0,0 0 0,0 0 0,0 0 0,1-1 0,-1 1 0,1 0-32,-2-2 5,-1 0 1,1 0 0,0 0 0,0 0 0,0 0-1,-1 0 1,1 0 0,0 0 0,0-1 0,-1 1 0,1 0-1,0 0 1,0-1 0,-1 1 0,1 0 0,0-1-1,-1 1 1,1-1 0,0 1-6,0-1 18,39-10 240,0 1 1,18-1-259,-40 9 69,-1 0 1,1 1-1,-1 2 0,1-1 1,0 2-1,-1 0 0,1 2-69,-1-3-3139,8-2-6585,-10-1 1852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50:1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1 784 11008,'0'0'1152,"0"0"0,0 0 21,0 0 43,0 0-150,6-2-20,-1 1-867,0-1 1,0 0-1,0-1 1,0 1-1,0-1 0,-1 0 1,1 0-1,-1 0 1,0-1-1,0 1 1,0-1-1,0 0 1,-1 0-1,1-1 0,-1 1 1,0-1-1,1-2-179,2-6 197,-1 0-1,0 0 1,-1-1 0,0 0-1,-1 0 1,-1 0-1,0-2-196,0-13 295,0 1 1,-2 0-1,-2-4-295,-1-30 234,2-1 1,2 1 0,9-43-235,-8 92 35,1 0 1,1 0-1,4-12-35,-8 25 1,0 0-1,0 0 0,0 0 0,0 1 1,0-1-1,0 0 0,0 0 0,0 0 1,0 0-1,0 0 0,0 0 0,0 0 1,0 0-1,0 0 0,0 0 1,1 0-1,-1 0 0,0 0 0,0 0 1,0 0-1,0 0 0,0 0 0,0 0 1,0 1-1,0-1 0,0 0 0,0 0 1,0 0-1,0 0 0,0 0 1,0 0-1,0 0 0,0 0 0,0 0 1,1 0-1,-1 0 0,0 0 0,0 0 1,0 0-1,0 0 0,0 0 1,0 0-1,0 0 0,0 0 0,0 0 1,0 0-1,0 0 0,0-1 0,0 1 1,0 0-1,0 0 0,0 0 0,0 0 1,1 0-1,-1 0 0,0 0 1,0 0-1,2 12 35,3 24 35,-4-27-63,6 31 60,2 0-1,2-1 1,8 17-67,-5-13 103,-1 0 0,3 32-103,-14-62 10,14 70 54,-13-74-60,0 1 1,0-1 0,1 0-1,0 0 1,1 0 0,-1-1-1,4 4-4,-7-11 4,0 1-1,0-1 1,0 1 0,0-1-1,1 0 1,-1 0 0,0 1-1,1-1 1,-1 0-1,1 0 1,0 0 0,-1-1-1,1 1 1,0 0-1,-1 0 1,1-1 0,0 1-1,0-1 1,-1 0-1,1 1 1,0-1 0,0 0-1,0 0 1,0 0-1,-1 0 1,1-1 0,0 1-1,0 0 1,0-1-1,-1 0 1,1 1 0,0-1-1,-1 0 1,1 0-4,1 0 9,0-1-1,0 0 1,0-1-1,0 1 1,0 0-1,-1-1 1,1 1 0,-1-1-1,0 0 1,0 0-1,0 0 1,0 0 0,0 0-1,-1 0 1,0-1-1,1 1 1,-1 0 0,0-1-9,4-29 41,-2 0 0,0 0 0,-3-1 0,0 1 0,-4-17-41,1-19 29,-3-165-29,5 229-606,-1-9-5209,2 14-6707</inkml:trace>
  <inkml:trace contextRef="#ctx0" brushRef="#br0" timeOffset="582.643">584 661 13824,'0'-6'35,"0"2"132,0 1 0,0 0 0,0-1 1,1 1-1,-1 0 0,1 0 0,0-3-167,0 6 50,-1-1-1,1 0 1,-1 0 0,1 0-1,-1 0 1,1 1-1,0-1 1,-1 0 0,1 1-1,0-1 1,0 1 0,-1-1-1,1 1 1,0-1 0,0 1-1,0-1 1,0 1-1,0 0 1,0-1 0,0 1-1,0 0 1,-1 0 0,1 0-1,0 0 1,0 0 0,1 0-50,12-1 325,-8 1-178,0 0 0,0-1 0,0 1 0,0-1 0,0 0 0,-1-1 1,1 1-1,0-1 0,-1 0 0,1-1 0,-1 1 0,5-4-147,-4 1 116,0-1-1,0 1 0,0-1 1,-1-1-1,0 1 1,0-1-1,-1 0 1,1 0-1,-1 0 1,-1-1-1,0 1 0,0-1 1,0 0-1,-1 0 1,0 0-1,-1 0 1,1-2-116,4-20 477,-3 20-364,-1 0-1,0 0 0,-1 0 1,0-1-1,0 1 1,-1-2-113,-1-2 109,1 10-45,0-1 1,0 1 0,-1 0 0,1 0-1,-1 0 1,0-1 0,-1-2-65,1 6 12,0 0 1,0-1 0,0 1-1,0 0 1,0 0 0,0-1-1,0 1 1,0 0 0,0 0-1,-1 0 1,1 0 0,0 0-1,-1 1 1,1-1 0,-1 0-1,1 1 1,0-1 0,-1 1-1,0-1 1,1 1 0,-1 0-1,1 0 1,-2-1-13,-5 0 24,0 0 0,0 1 1,-1 0-1,1 0 0,-7 1-24,12 0 11,-1-1 0,1 1 0,-1 0 0,1 0 0,0 0 1,0 1-1,-1-1 0,1 1 0,0 0 0,0 0 0,1 0 0,-1 0 0,0 0 0,1 0 1,-1 1-1,0 0-11,-4 6 36,1 1 1,-1 0-1,1 0 1,1 0-1,0 1 1,1-1-1,0 1 1,0 0 0,1 0-1,1 1 1,0-1-1,0 7-36,1-3 49,1 0-1,0 0 1,1 0-1,1-1 0,0 1 1,1 0-1,0-1 1,2 0-1,3 9-48,-5-15 13,1-1-1,0 1 1,0-1 0,1 0-1,-1-1 1,2 1 0,-1-1-1,1 0 1,0 0-1,0-1 1,1 0 0,-1 0-1,1 0 1,0-1-1,0 0 1,1 0 0,0-1-1,3 2-12,-6-3 7,1-1-1,-1 1 1,1-1 0,-1 0-1,1 0 1,-1-1-1,1 1 1,-1-1 0,1-1-1,-1 1 1,1-1-1,-1 0 1,1 0 0,-1 0-1,1-1 1,-1 0 0,0 0-1,0 0 1,0-1-1,0 0 1,-1 0 0,1 0-1,-1 0 1,1-1-1,-1 1 1,0-1 0,0-1-7,11-14-590,0 0 0,7-15 590,8-16-9124,-17 27 591</inkml:trace>
  <inkml:trace contextRef="#ctx0" brushRef="#br0" timeOffset="941.93">956 339 8960,'1'25'1841,"0"-19"-1052,0 0-1,-1 1 0,0-1 1,0 0-1,-1 0 1,0 0-1,0 0 1,0 0-789,-3 7 517,1-6-310,1 0 0,0 0 0,0 0 0,1 0 0,0 1 0,0-1 0,1 0 0,-1 1 0,2-1 0,-1 0 0,2 6-207,1 1 113,1 0-1,1 0 0,0-1 0,1 0 0,0 0 0,4 6-112,-8-16 21,0 0 0,0 0 0,1 0 0,-1 0 0,0 0 0,1 0 0,0-1-1,-1 1 1,1-1 0,0 1 0,0-1 0,1 0 0,-1-1 0,0 1 0,1 0 0,-1-1 0,1 0 0,-1 0-1,1 0 1,0 0 0,-1-1 0,1 1 0,0-1 0,0 0 0,-1 0 0,1 0 0,3-1-21,-4 0 27,1 1 1,-1-1-1,0-1 0,1 1 1,-1 0-1,0-1 1,0 0-1,0 1 0,0-1 1,0 0-1,-1-1 1,1 1-1,0 0 0,-1-1 1,0 0-1,1 0-27,1-2 52,-1-1-1,0 1 0,0-1 1,0 0-1,-1 0 0,0 0 0,0 0 1,0-5-52,2-9 158,-2 1 1,-1 0 0,0-1 0,-1 1-1,-3-12-158,2 16-23,-2-26-773,2 14-5894,1 14-3208</inkml:trace>
  <inkml:trace contextRef="#ctx0" brushRef="#br0" timeOffset="1363.706">1290 432 12032,'3'60'4563,"1"-19"-4018,3 1 0,2 6-545,-7-42 49,0 0-1,1-1 1,-1 0 0,1 1 0,0-1-1,0 0 1,1-1 0,-1 1 0,1 0-1,0-1 1,1 0 0,-1 0 0,1 0-1,-1-1 1,1 1 0,0-1 0,0 0-1,1-1 1,-1 1 0,1-1 0,2 1-49,-7-3 16,-1 1 0,1-1-1,0 0 1,-1 1 0,1-1 0,0 0 0,-1 0 0,1 1 0,0-1-1,-1 0 1,1 0 0,0 0 0,-1 0 0,1 0 0,0 0 0,0 0 0,-1 0-1,1 0 1,0 0 0,-1 0 0,1-1 0,0 1 0,0 0 0,-1 0-1,1-1 1,-1 1 0,1-1 0,0 1 0,-1 0 0,1-1 0,-1 1 0,1-1-1,-1 1 1,1-1 0,-1 1 0,1-1 0,-1 0 0,0 1 0,1-1 0,-1 0-1,0 1 1,1-1 0,-1 0 0,0 1 0,0-1 0,0 0 0,1 1-1,-1-1 1,0 0 0,0 0 0,0 1 0,0-1 0,-1 0 0,1 1 0,0-1-1,0 0 1,0 0-16,-1-8 112,0-1-1,-1 0 0,0 1 1,-2-4-112,2 5 58,-7-28 102,2 1 0,1-1 0,2-1 0,1-7-160,3 40 36,1 0 1,-1 0 0,1 1-1,0-1 1,0 0 0,0 1-1,0-1 1,1 1 0,-1-1 0,1 1-1,0-1 1,0 1 0,0 0-1,0 0 1,1 0 0,-1 0-1,1 1 1,0-1 0,2-1-37,29-19-1862,2 5-7128,-20 11 2740</inkml:trace>
  <inkml:trace contextRef="#ctx0" brushRef="#br0" timeOffset="1754.411">1753 319 13056,'-4'0'216,"0"-1"1,-1 1-1,1 1 1,0-1-1,0 0 1,0 1-1,-1 0 1,1 0-1,0 0 1,0 1-1,0-1 1,1 1-1,-1 0 1,0 0 0,0 0-1,1 1 1,0-1-1,-1 1 1,1 0-1,0 0-216,-4 5 100,1-1 0,1 1-1,0 0 1,0 1 0,0-1 0,1 1-1,1 0 1,-1 0 0,1 0-1,1 0 1,0 1 0,-1 7-100,2-8 56,0 0-1,0 0 1,1 0-1,0 0 1,1 0 0,0 0-1,0 0 1,1 0 0,0 0-1,1-1 1,0 1-1,0-1 1,4 8-56,-4-13 25,-1 0 1,0 0-1,1 0 1,0 0-1,-1-1 0,1 1 1,0-1-1,0 0 0,1 0 1,-1 0-1,0 0 0,1 0 1,-1-1-1,1 1 0,0-1 1,-1 0-1,1 0 0,0 0 1,0-1-1,-1 1 1,1-1-1,0 0 0,4-1-25,-5 1 33,1 0 0,-1 0 0,1-1 0,0 0 0,-1 1 0,1-1 0,-1-1 0,0 1 0,1 0 0,-1-1 0,0 0 0,0 1 0,0-1 0,0-1 0,0 1 0,-1 0 0,1-1 0,-1 1 0,1-1 0,-1 0 0,0 0 0,0 0 0,0 0 0,0 0 0,0-2-33,0-2 69,0 0 0,0 0 0,0 0 0,-1 0 0,-1 0 0,1 0-1,-1-1 1,0 1 0,-1 0 0,0 0 0,0-1 0,0 1 0,-1 0 0,0-1-69,-1-1-495,-1 1-1,1-1 1,-2 1 0,-3-8 495,2 8-2380,1 0-1,-1 1 0,0 0 1,-6-6 2380,-4-2-5952</inkml:trace>
  <inkml:trace contextRef="#ctx0" brushRef="#br0" timeOffset="2191.634">1937 442 11904,'0'0'17,"-1"0"0,0 0 1,1-1-1,-1 1 1,0 0-1,1 0 0,-1 0 1,0 0-1,1 0 0,-1 0 1,0 0-1,0 0 1,1 1-1,-1-1 0,0 0 1,1 0-1,-1 0 1,1 1-1,-1-1 0,0 0 1,1 1-1,-1-1 0,1 1 1,-1-1-1,1 0 1,-1 1-1,1-1 0,-1 1 1,1 0-1,-1-1 1,1 1-1,0-1 0,-1 1 1,1 0-1,0-1 0,-1 1 1,1-1-1,0 1 1,0 0-18,0 3 128,0-1 1,1 1 0,0-1-1,-1 1 1,1-1 0,0 1-1,2 2-128,0 3 235,3 9 249,1 2 32,0 0 1,-2 1 0,0-1-1,-1 1 1,-1 0 0,-1 16-517,-22-172 1898,17 108-1682,1 9-119,0 0 1,1 0-1,1 1 0,0-1 0,1 0 0,1 0 0,2-4-97,-3 20 16,-1 0-1,1 0 0,-1 0 0,1 0 0,0 1 0,0-1 1,0 0-1,0 0 0,1 0 0,-1 1 0,0-1 1,1 1-1,-1-1 0,1 1 0,-1-1 0,1 1 1,0 0-1,-1 0 0,1 0 0,0 0 0,0 0 0,0 0 1,0 0-1,0 1 0,0-1 0,0 1 0,0-1 1,0 1-1,0 0 0,0 0 0,0 0 0,0 0 0,1 0 1,1 1-16,1 0 22,0 0 1,1 0 0,-1 1 0,0 0-1,0 0 1,0 0 0,0 1 0,0 0-1,-1 0 1,1 0 0,-1 0 0,3 4-23,15 18 93,-1 1-1,-2 1 1,0 0 0,-2 2 0,0 3-93,-11-22 26,3 6 63,-2 0 0,0 0 0,0 0 0,2 14-89,0 10-6094,-9-37 270,0-3 363</inkml:trace>
  <inkml:trace contextRef="#ctx0" brushRef="#br0" timeOffset="2804.894">2577 311 6784,'-6'25'9037,"3"-1"-4428,1 0-4295,2 0-1,0 0 1,3 10-314,-3-33 26,7 77 345,0 2-1660,-3 8 1289,-4-86-4031,0-2-6913</inkml:trace>
  <inkml:trace contextRef="#ctx0" brushRef="#br0" timeOffset="3144.307">2567 1 12544,'5'9'0,"1"9"2048,-6-18 127,7 12-767,-7-12 0,0 0-768,0 0 0,0 0-384,0 0 0,0 0-384,0 0 128,0 0-15487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5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3112 6400,'-2'-8'-104,"-1"0"683,3 11 703,2 1-909,-1 0 1,0 1 0,-1-1-1,1 0 1,-1 0 0,0 1-1,0-1 1,0 0 0,0 3-374,-1-6 49,1 0 1,0 0 0,-1-1 0,1 1 0,0 0 0,-1 0-1,1 0 1,-1 0 0,0-1 0,1 1 0,-1 0 0,1-1-1,-1 1 1,0 0 0,0-1 0,1 1 0,-1-1 0,0 1-1,0-1 1,0 1 0,1-1 0,-1 0 0,0 1 0,0-1-1,0 0 1,0 0 0,0 1 0,0-1 0,0 0 0,0 0-1,0 0 1,0 0 0,0 0 0,0-1 0,0 1 0,1 0-1,-1 0 1,-1-1-50,-1 0 77,0-1-1,1 1 0,-1-1 1,0 0-1,1 0 1,0 0-1,-1 0 0,1-1 1,-2-1-77,1-1 83,-1-1 0,1 0-1,0 1 1,0-1 0,0 0 0,1-1 0,0 1 0,0 0-1,1-1 1,0 1 0,0-1 0,0-4-83,-4-20 265,4 30-252,1-1 0,-1 0 0,0 1 1,0-1-1,0 1 0,0-1 0,0 1 1,0 0-1,0-1 0,0 1 0,0 0 1,-1 0-1,1 0 0,0 0 0,-1 0 1,1 0-1,-1 0 0,1 1 0,-1-1 1,0 0-14,-38-12 158,25 9-69,-163-59 806,128 43-297,33 12-556,-2-10-42,-28-29 128,-2 3 0,-44-32-128,88 74 0,-28-23 0,3-2 128,13 9-128,11 10 4,1 0-1,1-1 0,0 1 0,0-1 0,1 0 0,0 0 0,-2-7-3,3 11 85,-51-66-64,25 16-21,-11-3 128,31 46-128,4-1 0,-5-1 0,-12-19 128,9 18-128,0 3 0,-3 6 0,0-1 0,4-7 0,-3-2 0,-1 0 0,3 1 0,-2 1 0,-1 3 0,1 2 0,2 2 0,-1-4 0,-3 0 0,3 1 0,3-2 0,-1-2 0,-1-1 0,5 3 0,3-1 0,-1 1 0,0 3 22,3 5 63,-1-7-64,1-1-21,-1 1 0,0-2 0,-3-2 0,3-2 0,3-40 0,1 41 0,-1 0 0,-1 0 0,0 0 0,-1 0 0,-5-15 0,6 20 0,-1 1 0,2 0 0,-1 0 0,1-1 0,1 1 0,0 0 0,0 0 0,1-1 0,1 1 0,1-6 0,0-1 0,0 0 0,-1 0 0,-1-7 0,1-31 0,2 2 0,3-1 0,2 1 0,16-48 0,21-30 0,-36 95 0,13-23 0,-9 21 0,15-32 0,10-13 0,-29 62 0,16-34 0,6-20 0,-31 69 0,1 0 0,0 0 0,0 0 0,0 1 0,1-1 0,2-2 0,8-11 0,-4 4 0,16-19 107,-11 13-100,-1-1 0,0 0 0,4-13-7,-17 35 3,-1-1 0,1 1-1,-1-1 1,1 0-1,-1 0 1,0 1-1,1-1 1,-1 0-1,0 0 1,0 1-1,1-1 1,-1 0-1,0 0 1,0 0-1,0 0 1,0 1 0,0-1-1,0 0 1,0 0-1,0 0 1,-1 0-3,2-4 50,11-15-26,-9 17-24,-1-1 0,1 0 0,0 1 0,0-1 0,0 1 0,0 0 0,2-1 0,6-7 0,40-50 128,-36 39-73,16-18 18,2-3-73,-15 21-4,-12 18 7,-1 2 20,9-3 30,-3 2-16,29-20-21,-23 9-16,2-3 0,17-13 0,-25 23 0,18-14 96,1 1 0,1 2 0,17-7-96,-34 18 25,1 1 0,0 1 0,1 0 0,-1 1 0,1 1 0,0 0 0,0 1 0,0 1-1,0 1-24,-4 0-2453,-1 0-9301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2:5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4096,'9'26'1329,"1"0"-1,1 0 1,1-1 0,1-1-1,2 0 1,0-1 0,6 7-1329,7 6 316,-2 2-1,-2 1 1,-2 1 0,-1 1 0,8 25-316,-2-9 459,31 50-459,8 14 202,-31-54 180,22 28-382,20 36 497,-63-104-434,-2 0 0,0 1 0,-2 0-1,-1 2-62,-4-7 29,2 0-1,1-1 1,0 0-1,2-1 1,0 1-1,2-2 1,0 0-1,1 0 0,2 0-28,5 11 23,-18-26-14,1-1-1,-1 0 0,1 1 1,0-1-1,0 0 1,0 0-1,1-1 0,-1 1 1,1-1-1,2 2-8,4 3 20,0 0 0,-1 0-1,0 1 1,-1 0 0,1 0-1,-2 1 1,0 0 0,0 0-1,-1 1 1,5 10-20,22 33 80,-29-49-80,0 0 0,0 1 0,-1 0 0,0 0 0,0 0 0,0 0 0,-1 1 0,0-1 0,0 1 0,-1-1 0,0 1 0,0 0 0,0-1 0,-1 1 0,0 1 0,1 2 10,0-1 0,1 0-1,0 0 1,0 1-1,1-2 1,0 1-1,1 0 1,3 6-10,-2-4 13,0 0 0,-1 0 0,0 1-1,1 9-12,0 10 0,-4-20 0,0 0 0,1-1 0,0 1 0,1-1 0,0 0 0,0 1 0,1-1 0,1-1 0,3 7 0,7 5 0,2 0 0,17 17 0,-28-31 0,-1 1 0,0 0 0,0 0 0,-1 0 0,0 0 0,1 5 0,13 22 0,-4-8 0,-1 0 0,4 12 0,-6-12 0,2-1 0,6 12 0,5 9 59,-21-41-52</inkml:trace>
  <inkml:trace contextRef="#ctx0" brushRef="#br0" timeOffset="1">1937 2550 17663,'2'7'0,"0"6"0,0 0 0,0-1 0,1 1 0,4 7 0,-6-16 0,1 0 0,0 0 0,0 0 0,0-1 0,1 1 0,-1-1 0,1 1 0,0-1 0,0 0 0,0 0 0,0 0 0,4 2 0,14 12 0,38 32 128,-55-46-128,-1 1 0,0-1 0,1 0 0,0 1 0,0-1 0,0-1 0,0 1 0,0-1 0,2 1 0,3 1 0,-4-2 14,-1-1 0,0 0 0,1 0-1,-1 0 1,1-1 0,-1 0 0,1 0-1,0 0 1,-1 0 0,1-1 0,-1 0-1,4 0-13,-3-1 17,0 2-1,-1-1 1,1 0-1,0 1 1,0 0-1,-1 0 1,1 0-1,0 1 1,0 0-1,-1-1 1,1 2-1,2 0-16,11 8 23,-14-8-23,-1 0-1,1 0 1,0 0 0,0 0 0,0 0 0,0-1 0,0 0-1,2 0 1,52 9 0,-43-9 0,5-1 0,8-3-13,4 6 261,-29-3-239,0 1-1,1-1 1,-1 1 0,0 0-1,0 0 1,0 0 0,0 0-1,0 0 1,0 1-1,0 0 1,-1-1 0,1 1-1,-1 0 1,1 0 0,-1 0-1,2 2-8,2 2 33,-1-1 52,11 9-64,2 5-21,0-2 0,-1-2 0,-4 0 0,0 1 0,2-1 0,15 9 40,-28-22-3,3 7-7,-2-6-16,-1 1-1,0-1 1,0 1-1,0 0 1,-1 0-1,1 0 1,-1 0-14,-1-3 11,0 1 1,0-1-1,0 1 1,0-1-1,0 0 0,0 1 1,-1-1-1,1 1 1,0-1-1,-1 0 1,1 1-1,-1 0-11,0 1 24,-7 14-3,-6 4-21,12-19 32,0 1 0,-1-1 0,1 1 0,0-1 0,-1 0 0,0 0 0,1 0 0,-1 0 0,0 0 0,0 0 0,0-1 0,0 0 0,0 1 0,0-1 0,-1 0 0,0 0-32,2-1 21,0 1 0,0-1 0,1 1 0,-1 0 0,0-1-1,1 1 1,-1 0 0,0 0 0,1 0 0,0 1 0,-1-1 0,1 0-1,-1 1 1,1-1 0,-1 1-21,-2 3 71,-120 113 676,118-114-721,1 0 0,-1 0 0,0 0 0,0-1 0,-1 0 0,1 0 0,-1-1 0,1 0 0,-1 0 0,-2 0-26,-41 16 39,-90 54 67,128-64-94,0 0 1,1 1-1,0 1 0,0 0 0,-4 5-12,7-5 11,-1-1 0,-1-1 1,0 1-1,0-2 0,0 1 0,-10 4-11,12-7 0,0 1 0,0-1 0,0 2 0,1-1 0,0 1 0,0 0 0,1 1 0,-4 5 0,-12 12 0,16-15 0,5-7 0,-1-1 0,0 1 0,0-1 0,1 1 0,-2-1 0,1 0 0,0 0 0,0 0 0,-1 0 0,1 0 0,-2 0 0,-16 14 0,16-13 0,0 1 0,0-1 0,-1 0 0,1 0 0,-1-1 0,0 1 0,0-1 0,0 0 0,-8 4 0,-111 68 128,112-68-128,-7-4 0,-13-2 0,1-1 0,-1-1 0,0-2 0,7 4 0,19 1 0,1-1 0,-1 1 0,0-2 0,0 1 0,0 0 0,1-1 0,-4-1 0,-9-3 0,-3-3 0,1-5 0,15 9 0,1-1 0,-1 1 0,1-1 0,1 0 0,-1 0 0,0 0 0,1 0 0,0-1 0,1 1 0,-1-1 0,1 0 0,0 0 0,0 0 0,1 0 0,0 0 0,0 0 0,0 0 0,1 0 0,0-4 0,-2 0 0,1 1 0,-1 0 0,-1 0 0,0 0 0,0 0 0,0 0 0,-2-1 0,1 3 0,1 0 0,0-1 0,0 0 0,1 1 0,0-1 0,1 0 0,-1 0 0,1 0 0,1-4 0,0 1 0,1 0 0,0 0 0,1 0 0,3-10 0,2 1 0,1 1 0,10-18 0,-10 20 0,2 5 0,0 7 0,-7 3 0,0 1 0,1-1 0,-1 0 0,0 0 0,0 0 0,0 0 0,-1-1 0,1 1 0,0-1 0,0 0 0,1-2 0,-1 1 0,1-1 0,-1 0 0,0 0 0,0 0 0,0 0 0,0-1 0,-1 1 0,0-1 0,0 1 0,-1-1 0,0 0 0,1-5 0,1-13 0,-2-1 0,0-18 0,-1 31 0,0-5 0,-1 1 0,0-1 0,-2 0 0,3 12 0,-1 1 0,0-1 0,-1 1 0,1-1 0,-1 1 0,0 0 0,0-1 0,0 1 0,0 0 0,-1 0 0,0 1 0,-2-4 0,-9-6 0,1-1 0,1 0 0,0-1 0,1 0 0,1-1 0,0 0 0,1-1 0,1 1 0,0-2 0,1 0 0,1 2-16,-1 1 0,-1 0-1,0 0 1,-1 0 0,-1 1-1,0 1 1,-1-1-1,-9-8 17,-1-2 3,-15-23-3,21 24 0,1-2 0,1 1 0,2-1 0,-6-18 0,-6-31 0,1-3 0,21 72 0,-6-14 0,0 0 0,-2 0 0,0 1 0,-1 0 0,-1 1 0,-1 0 0,0 1 0,-10-10 0,-37-54 0,50 64 0,1-1 0,0 0 0,2 0 0,-1-3 0,1 3 0,0 0 0,-2 1 0,1 0 0,-10-13 0,-5-8 0,2 0 0,1-1 0,-1-8 0,-1 0 0,-18-31 0,23 48 0,10 17 0,-1 0 0,0 1 0,0 0 0,-1 0 0,0 0 0,-1 1 0,-9-8 0,2 5 0,1-2 0,0 0 0,0-2 0,-34-34 0,39 40-3,0-1-1,0-1 0,1 0 1,0 0-1,1-1 0,1 1 0,0-2 1,1 1-1,0-3 4,-3-6-32,-1 1 1,-2 1-1,-4-7 32,11 19 0,0 0 0,1 0 0,-1-1 0,-1-6 0,-9-22 0,10 25 0,0 1 0,0-1 0,2 0 0,0 0 0,0 0 0,0-14 0,1 12 0,-1 0 0,0-1 0,-1 1 0,0 1 0,-2-4 0,-43-85 0,-1-6 0,45 99 0,0 0 0,-1 1 0,0-1 0,0 1 0,0 1 0,-2-1 0,1 1 0,-1 1 0,-6-6 0,12 11 0,0 0 0,0 0 0,0 0 0,0-1 0,0 1 0,1-1 0,-1 0 0,1 1 0,-1-1 0,1 0 0,0 0 0,0 1 0,1-1 0,-1 0 0,0 0 0,1 0 0,0 0 0,0 0 0,0-1 0,-3-16 0,-5-38 0,2 14 0,-8-35 0,14 78 0,0 0 0,0 0 0,-1 0 0,1 1 0,0-1 0,0 0 0,-1 0 0,1 1 0,0-1 0,-1 0 0,1 0 0,0 1 0,-1-1 0,1 0 0,-1 1 0,0-1 0,1 0 0,-1 1 0,1-1 0,-1 1 0,0-1 0,0 1 0,1 1 0,-1-1 0,0 0 0,0 0 0,1 1 0,-1-1 0,0 0 0,1 1 0,-1-1 0,0 1 0,1-1 0,-1 1 0,0-1 0,1 1 0,-1-1 0,1 1 0,-1 0 0,1 0 0,-1-1-4,1 1 0,0-1 0,-1 1-1,1 0 1,0-1 0,-1 1-1,1-1 1,0 0 0,-1 1 0,1-1-1,-1 1 1,1-1 0,-1 1 0,1-1-1,-1 0 1,1 0 0,-1 1-1,1-1 1,-1 0 0,1 0 0,-1 1-1,0-1 1,1 0 0,-1 0 0,1 0-1,-1 0 1,0 0 0,1 0-1,-1 0 1,0 0 0,1 0 0,-1 0-1,0-1 5,-7-17-397,5 8 189,1 5-2715,2 5-9023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17.7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1054 1920,'1'0'34,"18"12"312,-19-12-306,1 1 0,-1-1 1,1 0-1,-1 1 0,0-1 0,1 0 1,-1 0-1,1 1 0,-1-1 1,1 0-1,-1 0 0,1 0 0,-1 0 1,1 0-1,0 0 0,-1 1 0,1-1 1,-1 0-1,1 0 0,-1-1 1,1 1-1,-1 0 0,1 0 0,-1 0 1,1 0-1,-1 0 0,1-1 1,-1 1-1,1 0 0,-1 0 0,1-1 1,-1 1-1,1 0 0,-1-1-40,3-4 75,1 1-1,-1-1 0,1 0 1,0 1-1,0 0 1,0 0-1,0 0 0,1 1 1,0-1-1,0 1 0,0 0 1,0 0-75,16-10 195,28-20 1341,2 3 0,0 1 0,48-16-1536,-82 37 203,0 0-1,1 2 1,0 0 0,0 1-1,1 1 1,-1 1 0,1 1-1,18-1-202,-4 2 154,0-2-1,0-1 0,0-1 0,-1-2 0,0-1 1,0-2-1,-1-1 0,0-2 0,-1 0 0,0-2 1,0-3-154,-18 12 52,-1 1 0,2 0 1,-1 1-1,0 0 0,1 1 1,0 0-1,0 1 0,0 0 1,8 1-53,13-3 41,35-16 215,-56 15-16,-11 3-211,0 1-1,1 0 1,-1-1-1,1 1 1,-1 0-1,1 0 1,0 1-1,-1-1 1,1 1-1,0-1 1,-1 1 0,1 0-1,0 0 1,1 0-29,2 0 13,0-1 0,-1 0 0,1 0 0,0 0 0,0-1 0,2-1-13,10-1 50,18 0-8,-1-2 1,0-1 0,0-2-1,-1-1 1,0-2 0,27-14-43,-61 26 0,43-19 0,1 2 0,0 2 0,1 2 0,1 1 0,11 1 0,-14 7 0,-26 3 0,0-1 0,0-1 0,0 0 0,0-1 0,0-1 0,13-5 0,-4 0 58,0 1 1,0 2-1,0 1 1,8 0-59,2-1 150,30-11-150,-53 15 0,3 0 0,-3-1 0,1-2 0,12-5 50,-23 9-2,22-17-18,-1 0-30,-20 14 0,0 0 0,0-1 7,0 0 0,-1-1 1,0 1-1,0 0 1,0-1-1,0 0 1,-1 0-1,0 0 0,0-6-7,6-15 40,-2 7-19,1-1-10,1 0 0,4-6-11,-11 23 85,-1-8-63,-9 5-22,7 7 0,1 0 0,0 0 0,0 0 0,0 1 0,0-1 0,-1 1 0,1-1 0,0 1 0,0-1 0,-1 1 0,1 0 0,0-1 0,-1 1 0,1 0 0,-1 0 0,1 0 0,0 0 0,-1 0 0,1 0 0,-2 1 0,-1 0 0,-6-1 8,0 1 0,0 1 0,0-1 0,1 2 0,-1-1 0,1 1 0,0 0 0,-5 3-8,-10 6 32,0 1 0,-10 8-32,29-17 0,0 0 0,-1 1 0,2-1 0,-1 1 0,0 0 0,1 0 0,0 1 0,0 0 0,1-1 0,-1 1 0,1 0 0,1 1 0,-1-1 0,1 0 0,0 1 0,0 0 0,1 0 0,-1 5 0,0 0 0,0 0 0,2 0 0,0 1 0,0-1 0,1 0 0,0 20 0,-1-29-1,0 1 0,0-1 1,1 1-1,-1 0 0,1-1 1,0 1-1,0-1 1,0 1-1,1-1 0,-1 0 1,1 0-1,0 1 0,0-1 1,0 0-1,0 0 0,0-1 1,1 1 0,2 1-3,-1 0 0,1 0 0,0 0 0,1-1 0,-1 1 0,0-2 0,1 1 0,0 0 0,4 0 3,7 2-11,1-1-1,0 0 1,0-1-1,0-1 0,0-1 1,6-1 11,-13 0-5,1 0-1,-1-1 1,1-1 0,4 0 5,-6-2 0,0-6 0,-7 5 0,-1-1 0,0 0 0,0 1 0,-1-1 0,1 0 0,-1 0 0,0-1 0,0 0 0,1 0 0,0 0 0,1 1 0,-1-1 0,2-1 0,23-38 0,-15 28 0,0-1 0,-2 0 0,0-1 0,-1 0 0,-1-1 0,-1 0 0,1-9 0,-6 20 0,0-1 0,-1 1 0,-1 0 0,1-1 0,-2 1 0,0-4 0,1 10 0,-1 1 0,0 0 0,1 0 0,-1-1 0,0 1 0,-1 0 0,1 0 0,0 0 0,-1 0 0,0 0 0,0 0 0,0 0 0,0 1 0,0-1 0,0 1 0,-1-1 0,1 1 0,-1 0 0,0 0 0,0 0 0,0 0 0,-10-2 0,1 6 0,9 0 0,1-1 0,0 1 0,0 0 0,0 0 0,0 0 0,0 0 0,1 0 0,-1 0 0,1 0 0,-1 1 0,1-1 0,0 0 0,0 1 0,0-1 0,0 1 0,0 0 0,1-1 0,-11 55 0,8-36 0,-7 20 0,0-1 0,-9 16 0,9-28 0,1 1 0,1 0 0,2 1 0,1 0 0,0 7 0,5-27 0,1 1 0,-1-1 0,2 0 0,-1 1 0,2-1 0,-1 0 0,1 0 0,3 5 0,3 5 0,0 0 0,1-1 0,8 10 0,-10-18 0,0-1 0,1 1 0,4 2 0,10 12 0,-11-12 0,4 1 0,-3-2 0,1 2 0,-11-12 0,0 1 0,0-1 0,0 1 0,-1-1 0,1 1 0,-1 0 0,0 0 0,0 0 0,0 0 0,0 0 0,-1 1 0,1-1 0,-1 0 0,0 1 0,0-1 0,0 1 0,0-1 0,-1 3 0,2 6 0,2 3 0,-2-8 0,-1-1 0,0 1 0,0 0 0,0 0 0,-1 0 0,-1 4 0,1 7-2112,0-18-6784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19:23.48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205 250 1152,'14'-5'92,"-12"0"306,-19-5 761,-3-1-504,11 6-517,1 0 0,0 0 0,0-1 0,1 0 0,0-1 0,0 0 0,0 0 0,1 0-1,0-1 1,0 0 0,1 0 0,0 0 0,0-1 0,1 1 0,-1-4-138,3 4 137,-17-28 89,11 20-181,1 0 368,7 11-338,0 3 32,0 2 21,0 0 0,1 12 106,-1-3-216,2 0 0,-1-1-1,1 1 1,1-1-1,0 0 1,0 0 0,0 0-1,1 0 1,0 0 0,1-1-1,0 1 1,0 0-18,14 14 34,0 0 0,1-1 0,2 0-34,-3-4 73,0 2 1,-2 0-1,10 15-73,-2 3 160,-2 2 0,-1 0 0,-2 1 0,12 37-160,-26-60 56,1 0 1,0 0-1,2-1 0,0 0 1,0 0-1,2-1 1,4 5-57,-8-11 70,1-1 1,0 1 0,1-2 0,0 1-1,0-1 1,1 0 0,0-1 0,0 0 0,0-1-1,1 0 1,9 3-71,-20-21 213,-5-7-153,-1-1 0,-1 1-1,-6-13-59,-5-13 77,3 5-43,-3 0 0,-1 0 0,-1 2 1,-3 1-1,-1 0 0,-9-8-34,16 25 22,-1 0 0,0 1 0,-2 1 1,0 0-1,-1 2 0,-1 0 0,0 2 1,-1 0-1,-1 2 0,-21-9-22,37 18 18,0 2 0,-1-1-1,1 1 1,0 1 0,-1 0 0,-6-1-18,13 2 0,0 0 0,0 0 0,1 0 0,-1 0 0,0 0 0,0 0 0,1 0 0,-1 1 0,0-1 0,0 1 0,0 0 0,-1 5 0,3-5 0,0 4 0,0-1 0,0 1 0,1-1 0,-1 1 0,1-1 0,0 0 0,0 1 0,1-1 0,-1 0 0,1 0 0,2 8 0,14 42 64,1 0 0,18 30-64,-26-64 18,0 1 0,1-2 1,1 0-1,1 0 0,1-1 0,1-1 1,16 15-19,-12-16 0,0 0 0,1-2 0,1 0 0,8 3 0,-16-9 0,1-2 0,-1 0 0,1 0 0,0-2 0,0 0 0,0 0 0,13 0 0,-22-4 0,0 0 0,0 0 0,0-1 0,0 0 0,0 0 0,-1 0 0,1-1 0,0 1 0,-1-1 0,1-1 0,-1 1 0,1-1 0,-1 0 0,0 0 0,0-1 0,-1 0 0,2-1 0,-4 3 1,0 0 1,0 0 0,-1-1 0,1 1 0,-1 0-1,0-1 1,1 0 0,-1 1 0,0-1-1,-1 1 1,1-1 0,0 0 0,-1 0 0,0 0-1,1 1 1,-1-1 0,0 0 0,0 0-1,-1 0 1,1 1 0,-1-4-2,-1-4 14,-1-1 0,0 1 0,0 0-1,-1-1 1,-1-1-14,-6-11 7,-2 1-1,0 0 1,-1 0-1,-14-14-6,-74-78-2,39 45 0,32 33 14,-41-45 58,62 71-62,0 1-1,0 0 1,-2 0-1,1 1 1,-1 1 0,-6-3-8,15 8 0,-1 0 0,1 1 0,-1 0 0,1-1 0,-1 1 0,0 1 0,0-1 0,0 0 0,1 1 0,-1 0 0,0 0 0,0 0 0,0 1 0,0-1 0,1 1 0,-1 0 0,0 0 0,1 0 0,-1 0 0,0 1 0,1-1 0,-1 1 0,1 0 0,0 0 0,0 0 0,0 1 0,0-1 0,-2 3 0,1-1 0,0 1 0,0 0 0,1-1 0,0 1 0,0 0 0,0 1 0,0-1 0,1 1 0,0-1 0,0 1 0,1-1 0,0 1 0,-1 0 0,2 0 0,-1 0 0,1 0 0,0 0 0,0 3 0,2 6-3,1 0 0,0 0 0,0-1 1,1 1-1,1-1 0,1 0 0,0 0 1,1-1-1,0 0 0,1 0 0,0-1 1,1 0-1,0 0 0,11 10 3,15 9-16,0 0-1,2-3 1,2-1-1,5 2 17,7 5-23,43 36 23,-87-63 0,0 0 0,0 0 0,0 1 0,4 7 0,0-4 0,-10-11 0,-1 0 0,0 0 0,0 0 0,0 0 0,1 0 0,-1 0 0,0 0 0,0 0 0,0-1 0,1 1 0,-1 0 0,0 0 0,0 0 0,0 0 0,1 0 0,-1 0 0,0 0 0,0 0 0,0 0 0,0-1 0,0 1 0,1 0 0,-1 0 0,0 0 0,0 0 0,0 0 0,0-1 0,0 1 0,0 0 0,0 0 0,1 0 0,-1 0 0,0-1 0,0 1 0,0 0 0,0 0 0,1-17 0,-3 9 0,1-1 0,-2 1 0,1-1 0,-1 1 0,-1 0 0,1-1 0,-2 2 0,0-2 0,-41-59 0,27 42 0,-86-130 0,-5-9 0,106 161 0,1-1 1,-1 1-1,0 0 1,0 0-1,0 0 1,0 0-1,-1 1 1,1 0-1,-1 0 1,-1 0-1,5 2-1,-1 0 0,1 1 1,-1-1-1,0 1 0,1-1 0,-1 1 1,0 0-1,1-1 0,-1 1 0,0 0 0,0 0 1,1 0-1,-1 1 0,0-1 0,1 0 0,-1 1 1,0-1-1,1 1 0,-1-1 0,1 1 1,-1 0-1,1 0 0,-1 0 0,1 0 0,-1 0 1,1 0-1,0 0 0,-1 0 0,1 0 0,0 1 1,0-1-1,0 0 0,0 1 0,-1 1 1,0 1-4,0 0 1,0 1-1,0-1 0,0 1 0,1 0 0,0-1 0,0 1 1,0 0-1,1 0 0,-1 0 0,1-1 0,0 1 0,0 0 0,1 0 1,0 0-1,0 0 0,0-1 0,0 3 4,3 3-5,-1 0 1,1 1-1,0-2 0,1 1 1,0 0-1,1-1 0,0 0 1,1 1 4,30 32 0,1-1 0,25 18 0,16 17 0,-33-28 0,23 32 0,-53-59 0,-1 1 0,0 0 0,-2 2 0,0 0 0,2 9 0,6 17 0,1-2 0,3 0 0,2-1 0,2-2 0,7 7 0,3 2 0,-41-66 0,-6-12 0,-5-4 0,-5-13 0,-1 0 0,-22-31 0,4 12 0,12 20 0,-1 1 0,-22-25 0,47 62 0,1 1 0,-1 0 0,0 0 0,0 0 0,0 0 0,-1 0 0,1 0 0,0 0 0,0 1 0,0-1 0,-1 0 0,1 1 0,0-1 0,-1 1 0,1-1 0,0 1 0,-1-1 0,1 1 0,-1 0 0,1 0 0,0 0 0,0 0 0,0 1 0,0-1 0,0 0 0,0 1 0,0-1 0,0 1 0,1-1 0,-1 1 0,0 0 0,0-1 0,0 1 0,1 0 0,-1-1 0,0 1 0,1 0 0,-1 0 0,1-1 0,-1 1 0,1 0 0,-3 5 0,0 1 0,1-1 0,0 0 0,0 1 0,0-1 0,1 1 0,0 3 0,-4 21 0,3 1 0,0-1 0,2 1 0,1-1 0,2 1 0,1-1 0,1 0 0,2 0 0,1-1 0,1 0 0,2 0 0,1-1 0,10 17 0,-16-35 0,2 0 0,-1 0 0,1-1 0,1 0 0,0-1 0,0 0 0,1 0 0,0-1 0,1 0 0,-1-1 0,2 0 0,-1 0 0,1-2 0,-1 1 0,2-1 0,-1-1 0,0 0 0,1-1 0,0-1 0,0 0 0,0 0 0,0-1 0,0-1 0,0 0 0,0-1 0,0 0 0,0-1 0,0 0 0,4-3 0,2 0 0,-12 4 0,0-1 0,-1 0 0,1 0 0,0-1 0,-1 0 0,3-2 0,-8 4 0,1 0 0,-1 0 0,0 0 0,1 0 0,-1 0 0,0 0 0,0 0 0,0-1 0,0 1 0,0-1 0,0 1 0,0-1 0,-1 1 0,1-1 0,-1 1 0,1-1 0,-1 1 0,1-1 0,-1 0 0,0 1 0,0-1 0,0 0 0,0 1 0,0-1 0,0 0 0,0 1 0,0-1 0,-1 0 0,1 1 0,-2-7 0,-1 0 0,0 1 0,0 0 0,0-1 0,-1 1 0,0 0 0,-1 1 0,-1-2 0,-45-54 0,23 30 0,-113-156 0,90 118 0,40 54 0,-2 1 0,0 0 0,0 0 0,-1 2 0,-1-1 0,-1 1 0,15 13 0,0-1 0,0 0 0,0 0 0,0 0 0,0 1 0,0-1 0,0 1 0,-1-1 0,1 1 0,0-1 0,0 1 0,0 0 0,-1-1 0,1 1 0,0 0 0,-1 0 0,1 0 0,0 0 0,0 0 0,-1 0 0,1 0 0,0 1 0,0-1 0,-1 0 0,1 1 0,0-1 0,0 1 0,0-1 0,-1 1 0,1 0 0,0-1 0,0 1 0,0 0 0,0 0 0,0 0 0,0 0 0,1 0 0,-1 0 0,0 0 0,0 0 0,1 0 0,-1 0 0,1 0 0,-3 5 0,0 0 0,0 0 0,1 0 0,0 0 0,0 0 0,1 0 0,0 1 0,0 1 0,-1 9 0,2 0 0,0 0 0,1 0 0,0 0 0,2 0 0,3 13 0,4 7 0,1 0 0,9 18 0,-12-38 0,0-1 0,1 0 0,0-1 0,2 0 0,-1-1 0,2 0 0,0 0 0,1-1 0,0-1 0,1 0 0,0-1 0,1 0 0,0-1 0,0-1 0,1-1 0,1 0 0,14 5 0,-21-10 0,-1-1 0,1 0 0,-1 0 0,1-1 0,0 0 0,-1-1 0,1 0 0,6-1 0,-14 1 0,1 0 0,-1 0 0,1-1 0,-1 1 0,1-1 0,-1 1 0,1-1 0,-1 0 0,0 0 0,1 0 0,-1 0 0,0-1 0,0 1 0,0 0 0,0-1 0,0 0 0,0 1 0,-1-1 0,1 0 0,0 0 0,-1 0 0,1 0 0,-1 0 0,0 0 0,0-1 0,0 1 0,0 0 0,0-1 0,0 1 0,-1 0 0,1-1 0,-1 1 0,1-1 0,-1 1 0,0-2 0,-1-5 6,0 1 0,0 0 1,-1 0-1,0 0 1,-1 1-1,1-1 0,-1 0 1,-1 1-1,0 0 1,-4-7-7,-7-9 32,-1 0 0,-13-13-32,-7-5 0,-1 1 0,-2 3 0,-1 1 0,-2 2 0,-1 1 0,-48-25 0,69 45 0,-5-4 0,-1 2 0,0 1 0,-1 1 0,-1 1 0,-4 1 0,30 10 0,0 0 0,0 0 0,-1 1 0,1-1 0,0 1 0,0 0 0,0 0 0,-1 1 0,1-1 0,0 1 0,0 0 0,-4 2 0,-5 4 0,-16 12 0,21-9 0,3-2 0,-4 5 0,1 3 0,9-14 0,0-1 0,-1 0 0,1 1 0,0-1 0,0 0 0,0 1 0,0-1 0,0 0 0,0 0 0,0 0 0,0 0 0,1 0 0,-1 0 0,0 0 0,1-1 0,-1 1 0,0 0 0,1-1 0,0 1 0,6 4 0,10 6 0,-5-4 0,-1 1 0,0 0 0,-1 1 0,0 0 0,0 0 0,-1 1 0,0 1 0,0 0 0,41 70 0,-5-7 0,3-3-128,18 16 128,-43-59-32,1-1 0,2-1 0,0-2 0,12 8 32,-24-22 0,4 4 0,1 1 0,-2 1 0,12 13 0,-23-21 0,-1 0 0,1 1 0,-1 0 0,-1 0 0,0 0 0,0 0 0,-1 1 0,0 0 0,-1 0 0,3 9 0,-7-18 0,1-1 0,0 0 1,0 0-1,0 0 0,0 0 1,0 0-1,0 1 0,0-1 1,0 0-1,0 0 0,0 0 1,0 0-1,0 1 0,0-1 1,0 0-1,0 0 0,0 0 1,0 0-1,0 1 0,0-1 1,0 0-1,0 0 0,0 0 1,0 0-1,0 0 0,0 1 1,0-1-1,1 0 0,-1 0 1,0 0-1,0 0 0,0 0 1,0 0-1,0 1 0,0-1 0,1 0 1,-1 0-1,0 0 0,0 0 1,0 0-1,0 0 0,0 0 1,1 0-1,-1 0 0,0 0 1,0 0-1,0 0 0,0 0 1,1 0-1,-1 0 0,0 0 1,0 0-1,0 0 0,0 0 1,0 0-1,1 0 0,-1 0 1,0 0-1,0 0 0,0 0 1,0 0-1,6-14 44,2-27 20,-6 26-64,-1 1 0,-1-1 0,-1 0 0,0 1 0,0-1 0,-2 0 0,0 1 0,0 0 0,-1 0 0,-1 0 0,-1 0 0,-1-3 0,-17-30 0,-2 0 0,-26-33 0,7 10 0,35 54 0,-9-15 0,-1 0 0,-22-25 0,41 55 0,0 0 0,0 0 0,0 0 0,0 0 0,0 0 0,1 1 0,-1-1 0,0 0 0,-1 1 0,1-1 0,0 0 0,0 1 0,0-1 0,0 1 0,1 0 0,-1 0 0,1 0 0,-1 0 0,1 0 0,-1 0 0,1 0 0,-1 1 0,1-1 0,-1 0 0,1 0 0,-1 0 0,1 0 0,0 1 0,-1-1 0,1 0 0,-1 0 0,1 1 0,0-1 0,-1 0 0,1 1 0,0-1 0,-1 0 0,1 1 0,0-1 0,-1 0 0,1 1 0,0-1 0,0 1 0,-1-1 0,1 1 0,0-1 0,0 1 0,0-1 0,0 0 0,0 1 0,0-1 0,0 1 0,0-1 0,0 1 0,0-1 0,0 1 0,1 28 0,0-22 0,27 409 0,-22-365 0,2-1 0,1 1 0,4-1 0,1-1 0,2 0 0,3-1 0,2-1 0,9 14 0,-22-46 0,0-1 0,1 0 0,1 0 0,0-1 0,1 0 0,0-1 0,1 0 0,1-1 0,-1 0 0,2-1 0,0 0 0,0-1 0,0-1 0,1 0 0,0-1 0,2 0 0,21 6 0,1-1 0,0-2 0,0-2 0,40 3 0,-75-11 0,-1 1 0,1-1 0,0 0 0,0-1 0,-1 1 0,1 0 0,0-1 0,-1 0 0,1 0 0,-1 0 0,1 0 0,-1-1 0,1 1 0,-1-1 0,0 0 0,0 0 0,0 0 0,0-1 0,0 1 0,0 0 0,-1-1 0,1 0 0,-1 0 0,0 0 0,0 0 0,0 0 0,0 0 0,0 0 0,0-1 0,-1 1 0,0-1 0,0 1 0,0-1 0,0 0 0,0 1 0,-1-1 0,0 0 0,0 1 0,0-1 0,0 0 0,0 1 0,-1-2 0,-1-11 0,-1 0 0,0 0 0,-1 1 0,-1 0 0,-1 0 0,0 0 0,0 0 0,-2 1 0,0 0 0,-2-2 0,-19-25 0,-1 2 0,-23-23 0,47 55 0,-6-7 0,-1 0 0,0 1 0,-1 0 0,-1 1 0,-12-9 0,24 19 0,0 1 0,1-1 0,-1 0 0,0 1 0,0-1 0,0 1 0,-1 0 0,1 0 0,0 0 0,0 1 0,-1-1 0,1 1 0,0 0 0,-1-1 0,1 2 0,0-1 0,-1 0 0,1 1 0,0-1 0,0 1 0,-1 0 0,1 0 0,0 0 0,0 1 0,0-1 0,0 1 0,0-1 0,0 1 0,1 0 0,-1 0 0,1 1 0,-1-1 0,1 0 0,0 1 0,-1 1 0,-3 4 0,0 0 0,1 1 0,0 0 0,1 0 0,0 0 0,1 0 0,-1 1 0,2-1 0,-1 1 0,0 7 0,-1 13 0,2 1 0,0 28 0,2-31 0,1 0 0,2 0 0,1 1 0,1-2 0,1 1 0,9 24 0,-11-40 0,1 0 0,0 0 0,1 0 0,1-1 0,0 0 0,0 0 0,1-1 0,0 0 0,0 0 0,2-1 0,-1 0 0,1-1 0,0 0 0,1 0 0,-1-1 0,3 0 0,-9-4 0,1-1 0,0 0 0,-1 0 0,1 0 0,0 0 0,0-1 0,0 0 0,0 0 0,1 0 0,-1-1 0,0 0 0,0 0 0,0 0 0,0-1 0,1 1 0,-1-1 0,0 0 0,0-1 0,0 1 0,0-1 0,-1 0 0,1 0 0,0-1 0,-1 1 0,0-1 0,1 0 0,-1 0 0,0-1 0,-1 1 0,1-1 0,0 0 0,-1 0 0,0 0 0,0 0 0,0-1 0,-1 1 0,1-1 0,0-3 0,4-8 0,-1 0 0,-1 0 0,-1-1 0,0 0 0,-1 0 0,-1 1 0,0-13 0,-1-11 0,-2-1 0,-4-26 0,2 44 8,-2 1 1,0-1-1,-1 1 1,-1 0-1,-1 0 1,-1 1-1,-1 0 1,-1 1-1,-1 0 1,-1 0 0,0 1-1,-2 1 1,0 1-1,-1 0 1,-6-5-9,15 16 0,0 1 0,0-1 0,0 1 0,-1 1 0,0-1 0,0 1 0,-1 1 0,7 2 0,0 0 0,0 0 0,0 0 0,0 0 0,0 1 0,-1-1 0,1 1 0,0 0 0,0-1 0,-1 1 0,1 0 0,0 0 0,0 1 0,-1-1 0,1 0 0,0 1 0,0-1 0,0 1 0,-1 0 0,1 0 0,0 0 0,0 0 0,0 0 0,0 0 0,1 1 0,-1-1 0,0 0 0,0 1 0,1 0 0,-1-1 0,1 1 0,0 0 0,0 0 0,0 0 0,0 1 0,1-1 0,-1 0 0,1 0 0,-1 0 0,1 0 0,0 1 0,0-1 0,0 0 0,0 0 0,0 1 0,0-1 0,1 0 0,-1 0 0,1 0 0,-1 0 0,1 1 0,20 46 0,-14-34 0,14 28 0,2-1 0,12 15 0,24 42 0,-59-98 0,7 14 0,1 0 0,0-1 0,1 0 0,1 0 0,0-1 0,1 0 0,0-1 0,12 10 0,-20-20 0,-1 0 0,1 0 0,0-1 0,0 1 0,-1-1 0,1 0 0,0 0 0,0 0 0,0 0 0,0-1 0,1 1 0,-1-1 0,0 0 0,0 0 0,0 0 0,0 0 0,0 0 0,0-1 0,0 1 0,0-1 0,0 0 0,0 0 0,0 0 0,0-1 0,0 1 0,0 0 0,-1-1 0,1 0 0,0 0 0,0 0 0,1-1 0,0-1 0,0 0 0,0 0 0,-1 0 0,1 0 0,-1 0 0,0-1 0,0 0 0,0 1 0,-1-1 0,1 0 0,-1 0 0,-1-1 0,1 1 0,-1 0 0,0-1 0,0 1 0,0-12 0,-1 0 0,0 0 0,-2 1 0,0-1 0,-1 1 0,0-1 0,-2 1 0,0 0 0,-4-8 0,-1 0 0,0 1 0,-2 0 0,-1 1 0,0 1 0,-17-20 0,1 10 0,27 29 0,0 1 0,0-1 0,0 0 0,0 1 0,0 0 0,0 0 0,0-1 0,0 1 0,-1 0 0,1 1 0,0-1 0,-1 0 0,1 1 0,-3-1 0,4 1 0,0 1 0,0-1 0,0 0 0,0 1 0,-1-1 0,1 1 0,0-1 0,0 1 0,1 0 0,-1-1 0,0 1 0,0 0 0,0 0 0,0 0 0,1 0 0,-1-1 0,0 1 0,1 0 0,-1 0 0,0 0 0,1 0 0,0 1 0,-1-1 0,1 0 0,-1 0 0,1 0 0,0 0 0,0 0 0,0 0 0,0 1 0,0-1 0,-3 44 0,3-40 0,5 90 0,5 1 0,4-2 0,8 22 0,5 32 0,-21-109 0,3-1 0,1 0 0,1 0 0,2-1 0,2-1 0,1 0 0,-7-19 0,0-1 0,1 0 0,0 0 0,1-1 0,1 0 0,1-1 0,0-1 0,0 0 0,2-1 0,-1 0 0,1-1 0,1-1 0,9 5 0,9 0 0,0-2 0,1-1 0,0-2 0,28 4 0,-82-18 0,0-2 0,0 0 0,0-1 0,-15-9 0,26 12 0,0-1 0,-1 1 0,1 0 0,-1 1 0,0 0 0,-1 0 0,9 2 0,-1 1 0,1 0 0,-1-1 0,0 1 0,1 0 0,-1 0 0,0 0 0,1 0 0,-1 0 0,0 0 0,1 1 0,-1-1 0,1 1 0,-1-1 0,0 1 0,1-1 0,-1 1 0,1 0 0,-1 0 0,1 0 0,0 0 0,-1 0 0,1 0 0,0 0 0,0 0 0,0 0 0,0 0 0,0 1 0,0-1 0,0 1 0,0-1 0,0 1 0,1-1 0,-1 1 0,0-1 0,1 1 0,-1 0 0,0 5 0,-1 1 0,1 0 0,0 0 0,1-1 0,-1 1 0,2 0 0,-1 0 0,1 0 0,0 0 0,1-1 0,0 1 0,0-1 0,0 1 0,1-1 0,0 0 0,1 0 0,0 0 0,0 0 0,0-1 0,1 1 0,0-1 0,0 0 0,0-1 0,1 1 0,0-1 0,0 0 0,0-1 0,1 1 0,0-1 0,0 0 0,1 0 0,-6-4 0,0 1 0,0-1 0,0 0 0,0 1 0,-1-1 0,1 0 0,0 0 0,0-1 0,0 1 0,0 0 0,0-1 0,0 1 0,-1-1 0,1 1 0,0-1 0,0 0 0,-1 0 0,1 0 0,-1 0 0,1 0 0,0 0 0,-1 0 0,0 0 0,1-1 0,-1 1 0,0 0 0,0-1 0,0 1 0,1-3 0,3-2 0,-1 0 0,-1 0 0,1-1 0,-1 0 0,0 1 0,-1-1 0,1-3 0,-1-2 0,0 0 0,0 0 0,-1-1 0,-1 1 0,0 0 0,-1 0 0,0-1 0,-1 1 0,0 0 0,-1 0 0,0 0 0,-1 1 0,-1-1 0,-4-9 0,-7-9 0,0 1 0,-2 0 0,-1 2 0,-21-23 0,24 30 0,-2 0 0,-7-5 0,17 18 0,0 1 0,0-1 0,-1 1 0,0 1 0,0 0 0,0 0 0,-4-1 0,11 5 0,0 0 0,0 1 0,0-1 0,1 1 0,-1-1 0,0 1 0,0 0 0,0 0 0,0-1 0,0 1 0,0 0 0,0 1 0,0-1 0,0 0 0,1 1 0,-1-1 0,0 1 0,0-1 0,0 1 0,0 0 0,1 0 0,-1 0 0,0 0 0,1 0 0,-1 0 0,1 0 0,-1 1 0,1 0 0,-1 0 0,1 0 0,-1 1 0,1-1 0,0 0 0,0 1 0,0-1 0,0 1 0,0 0 0,0-1 0,1 1 0,-1 0 0,1-1 0,0 1 0,0 0 0,0-1 0,0 1 0,0 0 0,1 1 0,6 22 0,0-2 0,1 1 0,2-1 0,0 0 0,14 21 0,3 11 0,-11-21 0,9 20 0,25 39 0,-39-77 0,0-1 0,0 0 0,2 0 0,0-1 0,1-1 0,0 0 0,8 4 0,-16-15 0,14 17 0,-8-7 21,-12-13-19,0 0-1,0 0 0,0 0 1,0 0-1,1 0 1,-1 0-1,0 0 1,0 0-1,0 1 1,0-1-1,0 0 1,0 0-1,0 0 1,0 0-1,0 0 1,0 0-1,0 0 1,0 1-1,1-1 1,-1 0-1,0 0 1,0 0-1,0 0 1,0 0-1,0 1 1,0-1-1,0 0 1,0 0-1,0 0 1,0 0-1,-1 0 1,1 1-1,0-1 1,0 0-1,0 0 1,0 0-1,0 0 1,0 0-1,0 0 1,0 0-1,0 1 1,0-1-1,0 0 1,0 0-1,-1 0 1,1 0-1,0 0 1,0 0-1,0 0 1,0 0-1,0 0 1,0 0-1,-1 1 1,1-1-1,0 0 1,0 0-1,0 0-1,-19 15 7,0 0 0,-1-1-1,-1-1 1,-13 7-7,-95 41-5,107-52 5,13-4 0,1-1 0,0 1 0,1 1 0,-1-1 0,1 2 0,0-1 0,-1 1 0,-42 50 0,43-50 0,5-4 0,0-1 0,0 1 0,0 0 0,0 0 0,0 0 0,0 0 0,1 0 0,-1 0 0,1 0 0,0 0 0,0 2 0,6-18 0,0 1 0,1-1 0,1 1 0,0 0 0,0 0 0,2 1 0,-1 0 0,1 0 0,1 1 0,0 1 0,0-1 0,6-2 0,-2 1 0,-1 1 0,0-2 0,0-1 0,34-28 0,-45 38 0,-1 3 0,0-1 0,0 0 0,0 1 0,-1-1 0,1 0 0,0 1 0,0-1 0,0 1 0,0 0 0,0-1 0,0 1 0,0 0 0,1-1 0,-1 1 0,0 0 0,0 0 0,0 0 0,0 0 0,0 0 0,15-1 0,1 0 9,-1-1 1,1 0 0,-1-1 0,0 0-1,0-2 1,0 0 0,-1 0 0,6-4-10,-5 2 12,1 1 1,-1 1-1,2 0 1,16-1-13,-17 4 0,1-1 0,-1 0 0,1-1 0,-1-1 0,0 0 0,-1-1 0,2-2 0,54-28 0,-36 19 0,-1-2 0,9-8 0,7-3 0,-43 26 0,-1 0 0,0-1 0,0 0 0,0 0 0,-1 0 0,1-1 0,-1 0 0,0-1 0,2-7 0,-8 13 0,0 1 0,0 0 0,0 0 0,1 0 0,-1 0 0,0-1 0,0 1 0,0 0 0,0 0 0,0 0 0,1-1 0,-1 1 0,0 0 0,0 0 0,0-1 0,0 1 0,0 0 0,0 0 0,0-1 0,0 1 0,0 0 0,0 0 0,0-1 0,0 1 0,0 0 0,0 0 0,0-1 0,0 1 0,0 0 0,0 0 0,0-1 0,0 1 0,0 0 0,-1 0 0,1 0 0,0-1 0,0 1 0,0 0 0,0 0 0,-1 0 0,1-1 0,0 1 0,0 0 0,0 0 0,-1 0 0,1 0 0,0 0 0,0-1 0,0 1 0,-1 0 0,1 0 0,0 0 0,0 0 0,-1 0 0,1 0 0,0 0 0,0 0 0,-1 0 0,1 0 0,0 0 0,0 0 0,-1 0 0,1 0 0,0 0 0,0 0 0,-17 8 0,14-7 0,-9 5 0,1-1 0,0 2 0,0 0 0,-1 1 0,1 0 0,0-1 0,0 0 0,-13 4 0,13-6 0,-1-1 0,1 0 0,-1-1 0,-8 1 0,14-3 0,0 0 0,1-1 0,-1 0 0,0-1 0,0 1 0,1-1 0,-1 0 0,0 0 0,1-1 0,-5-1 0,3 0-62,1 1 1,-1 0 0,0 0 0,0 1 0,0-1-1,0 2 1,0-1 0,0 1 0,0 0 0,0 0-1,0 1 1,0 0 0,0 0 0,0 1-1,0 0 1,0 0 0,0 1 0,1-1 0,-1 1-1,1 1 1,0-1 0,0 1 0,0 1 61,-21 12-6400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3:57:32.86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480 188 2304,'11'-6'0,"-25"14"0,-1 0 0,0-1 0,-1 0 0,0-1 0,3-4 116,1-1 1,-1 0-1,1-1 0,-1 0 0,1-1 1,-6-1-117,3 1 177,-1 0 1,1 0-1,-1 2 1,1 0-178,-54 8 2389,94-16-1472,-10 2-767,7-1 118,0 2-1,0 1 1,1 1 0,-1 1 0,0 1 0,1 0 0,-1 2 0,0 1-1,14 3-267,167 38 1171,-155-36-502,-1-3 1,1-1-1,16-3-669,14-4 425,-42 0-218,1 2 0,0 2-1,29 4-206,16 6 240,0-3-1,11-4-239,-50-4 139,0-2 0,-1-1 0,1-3 0,-1-1 0,-1-2-139,-23 4 93,14-3 233,-1 1 1,24-1-327,2-5 278,-162-6-22,-94-3-256,98 14 0,0 5 0,-52 6 0,41 5 0,-1-5 0,0-5 0,0-5 0,1-5 0,-9-7 0,37 7 0,-64-1 0,99 7 0,-23-6 0,23 4 0,-15 0 0,63 8 0,1 0 0,0 0 0,-1 0 0,1 0 0,0 0 0,-1 0 0,1 0 0,0 0 0,-1 0 0,1 0 0,0 0 0,-1 0 0,1 0 0,0 0 0,-1 0 0,1-1 0,0 1 0,-1 0 0,1 0 0,0 0 0,-1 0 0,1-1 0,0 1 0,0 0 0,-1 0 0,1-1 0,0 1 0,0 0 0,0 0 0,-1-1 0,1 1 0,0 0 0,0-1 0,0 1 0,3-4 0,-3 4 0,2-1 0,1 0 0,-1 1 0,1-1 0,-1 1 0,1 0 0,-1 0 0,1 0 0,-1 0 0,1 0 0,0 1 0,-1-1 0,9 1 0,30-1 0,-1-3 0,19-4 0,-17 2 0,0 2 0,12 1 0,53 8 0,10 6 0,79 5 0,-123-17 0,0-3 0,-1-3 0,0-3 0,53-14 0,-19 5 0,51 0 0,-137 16 0,0 1 0,0 1 0,0 1 0,0 1 0,0 0 0,-1 2 0,13 3 0,-8-2 0,1-1 0,0-1 0,21 0 0,10 1 0,-41-3 0,-19-1 0,-7 0 0,1-1 0,-1 0 0,1-1 0,0 0 0,0 0 0,-5-3 0,-6-6 0,13 7 0,1 0 0,-1 1 0,0-1 0,0 1 0,0 1 0,-4-1 0,-3 0 0,14 3 0,1 0 0,0 0 0,-1 0 0,1 0 0,-1 0 0,1 0 0,0 0 0,-1 0 0,1 0 0,-1 0 0,1 1 0,0-1 0,-1 0 0,1 0 0,0 0 0,-1 0 0,1 1 0,0-1 0,-1 0 0,1 0 0,0 1 0,-1-1 0,1 0 0,0 1 0,0-1 0,-1 0 0,1 2 0,0 0 0,0 0 0,1 0 0,-1 0 0,0-1 0,1 1 0,-1 0 0,1 0 0,0 0 0,-1-1 0,1 1 0,0 0 0,0-1 0,0 1 0,0-1 0,0 1 0,1-1 0,22 27 0,-20-26-5,0 1 1,0-1 0,0 0 0,0 0 0,1-1 0,-1 1 0,1-1 0,-1 0 0,1 0 0,-1-1 0,1 1 0,0-1 0,-1 0 4,16 0-35,0-1 0,10-3 35,-14 2-5,36-2 5,-10 0 0,36-7 0,-63 8 0,-4 3-86,-24 0-2559,-5 0-6400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23:2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280 198 18687,'0'0'150,"0"0"84,0 0 44,0 0 63,0 0-64,-7-2-42,-7-1-109,-1 1 0,1 0 1,-1 0-1,-10 1-126,20 2 32,-1-1 1,1 0-1,0 1 1,0 0-1,0 0 1,0 1-1,0-1 0,0 1 1,0 0-1,1 0 1,-1 1-1,0-1 1,1 1-1,0 0 1,0 0-1,-4 4-32,2 1 32,0 0 0,1 0 0,0 0 0,0 1 0,0 0 0,1 0-1,1 0 1,0 1 0,0-1 0,1 1 0,0 0 0,-1 6-32,3-11 18,-1 0 0,1 0 0,0 1 0,1-1 0,-1 0 0,1 0 0,0 0 1,0 0-1,0 0 0,1 0 0,2 4-18,-3-6 10,1 0 0,0-1 1,0 1-1,0-1 1,0 1-1,0-1 0,0 0 1,1 0-1,-1 0 0,1 0 1,-1 0-1,1 0 1,0-1-1,-1 0 0,1 1 1,0-1-1,0 0 1,0 0-1,0 0 0,1-1-10,5 2 37,1-1-1,-1-1 1,1 1-1,0-2 0,-1 1 1,1-1-1,-1-1 0,0 1 1,1-2-1,-1 1 1,0-1-1,0-1 0,0 0 1,-1 0-1,1-1 1,-1 0-1,5-4-36,-11 7 7,1 0-1,-1 0 1,0 0 0,0 0-1,0-1 1,-1 1 0,1-1-1,0 1 1,-1-1 0,0 0-1,1 1 1,-1-1 0,0 0 0,0 0-1,-1 0 1,1 0 0,-1-1-7,2-9 45,-2 0 0,1 1 1,-2-10-46,0-7 27,3-58 251,-2 85-172,1 6 1,103 248 263,-79-193-335,-20-47 36,0 1 0,-2 0 0,1 0 0,-2 0 0,1 0 0,-2 0 0,0 0 0,0 1 0,-2-1 0,1 0 0,-2 0 0,1 0 0,-4 12-71,3-18 42,0 0 1,-1 1-1,0-1 1,0 0-1,0 0 1,-1-1-1,0 1 0,0-1 1,-1 0-1,1 0 1,-1 0-1,-1-1 1,1 1-1,-1-1 1,0-1-1,0 1 0,0-1 1,-1 0-1,0 0 1,1-1-1,-1 0 1,-1 0-1,1-1 1,-7 2-43,-10 0 54,0-1 1,-1-2-1,1 0 1,-1-1-1,1-2 1,-1 0-1,1-2 1,0 0-1,-22-9-54,42 13-122,1-2-1,-1 1 0,1 0 0,0-1 1,0 1-1,0-1 0,0 0 1,0 0-1,0 0 0,0 0 1,0-1-1,1 1 0,-1-1 1,1 1-1,0-1 0,0 0 1,-1-1 122,2 0-657,-1 1 1,1 0-1,0-1 1,0 1 0,0-1-1,1 1 1,-1-1-1,1 0 1,0 1 0,0-1-1,0 1 1,1-2 656,9-46-7616,3-4 3435</inkml:trace>
  <inkml:trace contextRef="#ctx0" brushRef="#br0" timeOffset="609.938">756 40 11136,'-2'8'-6,"-2"9"1004,2-18-173,1-10 46,5-31 2478,-4 42-2624,0 3-64,-32 127 1453,-5 26-281,4 11-1833,32-160-121,-12 77 512,6-50-3072,7-32-1628,0-2-5973</inkml:trace>
  <inkml:trace contextRef="#ctx0" brushRef="#br0" timeOffset="956.834">756 14 13952,'3'29'661,"0"-28"-339,0 0 0,0 0 0,0 0-1,0 0 1,0-1 0,0 0 0,0 1 0,0-1 0,1-1-322,-1 2 25,2 1 73,-1 0-1,1 1 0,0 0 1,0 0-1,-1 0 1,0 0-1,0 1 0,0 0 1,0 0-1,0 0 0,-1 0 1,0 1-1,3 3-97,6 12 378,0 1 1,4 11-379,-13-26 89,15 39 297,-1 1 0,-3 0-1,5 29-385,15 48 571,-26-92-1418,-3-10-3575,-3-8-6308</inkml:trace>
  <inkml:trace contextRef="#ctx0" brushRef="#br0" timeOffset="1285.736">669 375 13184,'0'0'0,"12"0"1920,-12 0-1,0 0-1023,0 0 0,0 0-512,0 0 128,19-2-256,-5-1 0,2 2 128,10-11 0,11-1-1152,-8 0 128,-1 1-13439</inkml:trace>
  <inkml:trace contextRef="#ctx0" brushRef="#br0" timeOffset="1863.665">1044 487 12032,'5'-10'588,"0"-1"1,-1 1 0,-1-1 0,1 0 0,-2 1-1,1-2 1,-2 1 0,1 0 0,-2 0-1,1-7-588,-2-41 576,-3-1 0,-7-36-576,10 91 17,-5-33 113,1 1 1,1-17-131,12 72 107,-3-8-108,9 35 1,2 17 0,-4-18 0,7 18 0,-5-24 108,14 24-108,-21-48 29,0-1-1,1-1 0,0 1 0,1-1 1,1-1-1,2 3-28,-11-15 8,1 1 0,-1 0 0,0-1 0,0 1 0,0-1 0,0 1 0,0-1 0,0 0 0,0 1 0,0-1 0,0 0 0,0 0 0,0 0 0,0 0 0,0 1 0,-1-2-8,3-3 13,0 0 0,-1 0 1,0-1-1,0 1 0,0-1 1,-1 0-1,0 1 0,0-1 0,-1 0 1,1 0-1,-1 0 0,0-3-13,1-12 54,1-89 74,-3 65-117,3 0-1,2-9-10,-2 54 99,1 7-9,5 15 61,-6-17-107,13 38 84,31 102 128,-40-123-164,-5-13-25,1 0 1,0 0 0,1 0-1,0-1 1,0 1 0,1-1-1,0 0 1,1 0 0,-1 0-1,4 3-67,-2-3-62,9 10-1072,-7-12-7739,-8-6 1791</inkml:trace>
  <inkml:trace contextRef="#ctx0" brushRef="#br0" timeOffset="2463.6">1475 167 10752,'-2'8'414,"1"1"0,0-1-1,0 1 1,1 0 0,0 0 0,1-1 0,-1 1 0,2 0 0,-1-1 0,2 1 0,-1-1 0,3 7-414,9 43 1774,-8-5-1294,-2 1 0,-3 10-480,-1-63 106,0-5 1,-24-131 168,-22-149 239,45 279-500,0-1-1,1 0 0,0 0 1,0 0-1,0 1 0,2-6-13,-2 9 7,0 0 0,1 1-1,0-1 1,-1 1 0,1-1 0,0 0-1,0 1 1,0-1 0,0 1-1,0 0 1,0-1 0,0 1 0,0 0-1,0 0 1,1-1 0,-1 1 0,1 0-1,-1 0 1,1 1 0,-1-1 0,1 0-1,-1 0 1,3 0-7,3-1 36,1 0-1,-1 0 1,1 1 0,0 0-1,0 0 1,0 1 0,-1 0-1,1 0 1,0 1 0,8 1-36,-12-1 20,0 0 1,0 0 0,0 0-1,0 1 1,0-1-1,0 1 1,-1 0 0,1 0-1,-1 0 1,1 1-1,-1 0 1,0-1 0,0 1-1,0 0 1,0 0-1,0 1 1,-1-1 0,1 1-1,-1-1 1,0 1-1,1 2-20,0 3 82,0 0-1,0 1 0,-1-1 1,0 1-1,-1 0 0,0-1 1,0 9-82,-1-14 40,0-1 0,0 1 0,0 0-1,-1-1 1,1 1 0,-1 0 0,0-1 0,0 1 0,0-1 0,0 1 0,0-1 0,-1 0 0,0 1 0,0-1 0,0 0 0,0 0 0,0 0 0,0 0-1,-1-1 1,0 1 0,-2 2-40,3-4-15,0 0 0,-1 0 0,1-1 0,0 1 0,-1 0 0,1-1-1,0 1 1,-1-1 0,1 0 0,0 0 0,-1 0 0,1 0 0,-1-1 0,1 1-1,0 0 1,-1-1 0,1 0 0,-1 0 15,-1 0-664,1 0 1,-1-1-1,1 0 0,-1 1 1,1-1-1,0-1 0,0 1 0,0 0 1,0-1-1,0 1 0,0-2 664,-10-12-9194</inkml:trace>
  <inkml:trace contextRef="#ctx0" brushRef="#br0" timeOffset="2903.904">1855 1 8576,'-3'11'1467,"0"0"-1,0 0 1,-1 0 0,0 0 0,0-1 0,-3 3-1467,-11 18 820,9-14-590,0 0 1,1 0-1,1 0 1,1 1-1,-1 6-230,-7 31 512,2 6-512,3-11 618,-14 38-618,20-75-104,-4 8 270,-2-10-4430,8-10-536,1-1-2197</inkml:trace>
  <inkml:trace contextRef="#ctx0" brushRef="#br0" timeOffset="3232.149">1835 22 13440,'0'10'115,"-1"-4"232,1 1 0,0-1 0,1 1 0,-1-1-1,1 1 1,1-1 0,-1 0 0,1 0 0,0 0-1,1 1-346,47 103 3100,2 17-3100,-24-49-3761,-2 10 3761,-25-86-959,0 2-272,-1-2-3640,0-2-718</inkml:trace>
  <inkml:trace contextRef="#ctx0" brushRef="#br0" timeOffset="3559.998">1739 362 8704,'0'0'0,"17"0"2048,-17 0 128,0 0-896,0 0 128,0 0-129,0 0 1,0 0-768,0 0 128,13 0-384,2 0 0,3 0 0,8-2 0,9-1-512,1-7 128,2 0-14335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7540 3432 7424,'-9'39'2304,"8"-36"-1131,14 10 320,43 52 2732,32 49-4225,-8-8 1300,-70-93-1216,1 0 0,0-1 0,1 0 0,1 0 0,-1-2 0,2 1 0,0-2 0,0 0 0,0 0 0,1-1-1,1-1 1,-1-1 0,1 0 0,0-1 0,15 3-84,314 43 811,-293-43-257,1-2 1,36-2-555,-49-6 147,0-2 0,-1-2 0,10-3-147,-3 0 57,0 3 0,11 1-57,-1 3 99,14-1 27,6-3-126,-53 3 31,0-1 1,-1-1 0,0-1 0,0-1 0,7-4-32,38-17 128,-2-4 0,-1-2 0,56-41-128,-95 56 37,-16 12-26,0 0 1,1 1 0,0-1-1,0 2 1,0-1-1,2 1-11,130-58-5,-19 8 32,-97 44-12,-1-2 0,0-1 0,-1-1 1,0-1-1,-1-1 0,-1-1 0,5-6-15,53-39 58,-48 39 12,25-24-70,-42 35 0,0 0 0,1 1 0,1 1 0,0 0 0,0 1 0,1 1 0,14-5 0,2 2 0,1 1 0,-1 2 0,33-4 0,-35 7 22,-1-2-1,-1-1 0,1-1 1,-2-1-1,1-2 0,14-9-21,-10 5 0,1 2 0,1 2 0,16-4 0,9-3 0,-5-1 15,-32 10 1,1 2 0,0 1 0,0 1 1,1 1-1,0 1 0,0 1 0,14 1-16,32 2 256,1-2 0,63-12-256,-115 13-1851,25 4-8564,-21 1 3866</inkml:trace>
  <inkml:trace contextRef="#ctx0" brushRef="#br0" timeOffset="2605.464">11398 2836 3328,'14'2'1613,"-14"-2"-1592,0 0 1,0 0-1,0 0 1,0 0 0,0 0-1,0 0 1,0 0 0,1 0-1,-1 1 1,0-1-1,0 0 1,0 0 0,0 0-1,0 0 1,0 0 0,0 0-1,0 0 1,0 1-1,0-1 1,0 0 0,0 0-1,0 0 1,0 0-1,0 0 1,0 0 0,0 0-1,0 1 1,0-1 0,0 0-1,0 0 1,0 0-1,-1 0 1,1 0 0,0 0-1,0 0 1,0 0 0,0 0-1,0 1 1,0-1-1,0 0 1,0 0 0,0 0-1,0 0 1,-1 0 0,1 0-1,0 0 1,0 0-1,0 0 1,0 0 0,0 0-1,0 0-21,-27 13 1998,7-3 713,18-9-1623,2-1-256,75 11 1749,-52-12-2158,1-2 0,-1 0 0,10-4-423,-5 1 496,0 2 0,4 0-496,103 0 1104,-74 4-647,0-2 0,0-4 0,10-3-457,20-9 453,15-4 78,2 5-1,32 2-530,81-6 875,130-33-875,-334 51 15,1 1 0,-1 0 0,0 1 0,1 2 0,-1-1 0,1 2 0,-1 0-1,0 1 1,0 1 0,10 4-15,-13-4 6,-1-1-1,1 0 1,-1-1-1,1-1 0,0 0 1,9-1-6,21-2 61,19-5-61,-22 3 34,28 0-34,-22 6 44,0 2-1,7 3-43,35 4 41,87-2 66,-158-7-102,0 2 1,1 0-1,-2 1 0,1 1 1,1 1-6,4 2-2,-1-2 0,1-1 0,3 0 2,22 0 6,0-1-1,1-3 0,0-2 1,24-4-6,4 1-449,-25 3-3497,-16 0-8704</inkml:trace>
  <inkml:trace contextRef="#ctx0" brushRef="#br0" timeOffset="4668.851">14427 2813 2304,'39'-3'1685,"-34"2"128,-5 1 214,0 0-86,0 0-831,0 0-300,0 0-319,0 0 85,0 0 384,0-1-835,0-1 0,0 1-1,1 0 1,-1-1 0,0 1 0,1-1 0,0 1 0,-1 0-1,1-1 1,0 1 0,-1 0 0,1 0 0,0 0-1,0 0 1,0 0 0,0-1 0,0 2 0,0-1 0,1 0-1,-1 0 1,0 0 0,0 0 0,2 0-125,36-14 501,-25 10-204,24-9 92,2 2 1,-1 2-1,1 2 0,16-1-389,9 5 298,0 2 0,0 4 0,2 2-298,-4 1 214,0-4 0,0-2 0,15-4-214,30-9 427,0 5 0,0 4-1,17 6-426,-103-1 37,1-1 0,5-1-37,-12 0 32,0 1 0,0 1 1,0 0-1,0 1 0,10 2-32,53 14 151,4 1 253,66 5-404,-126-19 68,-1 0 1,1 1 0,1 2-69,0 0 131,-1-2 1,16 2-132,-12-7-744,14-8-10181,-18 2 4312</inkml:trace>
  <inkml:trace contextRef="#ctx0" brushRef="#br0" timeOffset="-1873.464">7525 452 4608,'19'2'254,"33"2"985,-51-4-1094,1-1 0,0 1 0,-1 0 0,1-1 0,0 1 0,-1-1 0,1 0 0,-1 1 0,1-1 0,-1 0 0,1 0 0,-1 0 0,0 0 0,1 0 0,-1 0 0,0-1 0,1 1-145,20-29 1189,-7 10-235,64-62 3569,52-40-4523,-112 106 118,1 2 0,0 0 0,0 1 1,1 1-1,1 1 0,0 1 1,1 1-1,-1 1 0,2 0 1,-1 2-1,18-2-118,204-33 853,-240 40-847,46-8 174,13 1-180,-47 7 95,0 0 0,1 1 0,-1 1 0,0 1 0,13 3-95,60 10 752,28 0-752,66 10 279,-151-18-190,0 1 0,-1 2 0,0 0 0,15 10-89,7 7 186,-2 3-1,-1 3 1,8 8-186,-20-14 126,17 14-31,-32-22-28,0-2 0,2 0 0,-1-2-1,24 10-66,11-1 184,-8-4 26,19 12-210,-56-25 41,-1 1 0,0 1 0,-1 0 0,0 1 0,0 0 0,10 12-41,23 25 234,-24-26-106,-1 1 0,-1 1 1,-1 1-1,-1 0 0,6 14-128,153 248 650,-93-156-361,-57-87-100,2-2 1,17 19-190,-32-45 31,1 1 0,0-2 0,1 0 0,0-1 1,1 0-1,1-2 0,6 4-31,-1-4-78,-7-2 146,1 0 1,-1 1 0,4 4-69,-16-11-85,0 1-1,0-1 1,0 1 0,0 0-1,-1 0 1,0 0 0,0 1-1,0-1 1,0 1 0,-1-1-1,0 1 1,0 0 0,2 4 85,2 6-3456,0 0-9621</inkml:trace>
  <inkml:trace contextRef="#ctx0" brushRef="#br0" timeOffset="1453.322">10523 1351 2560,'42'6'2965,"-40"-11"-1194,-1-1-1322,-1-1 0,-1 0 0,1 1 0,-1-1 0,0 1 0,0-1 0,-1 1 0,0 0 0,0-1 0,-1 1 0,1 0 0,-1 0 0,-1 1 1,1-1-1,-1 1 0,0-1 0,0 1 0,-1 0 0,1 1 0,-3-2-449,-3-4 1034,13 12-209,17 10-402,5 7-121,1-2-1,2 0-301,-5-4 93,-1 2 1,11 9-94,0 7 112,-24-21-59,1-1-1,0 0 1,6 3-53,-13-10 40,1 0 0,-1 0-1,1 0 1,0 0 0,0 0-1,0-1 1,0 0 0,0 0-1,0 0 1,0 0 0,1-1-1,3 1-39,16-2 206,-18 0-164,0 1-1,0 0 0,-1 0 1,1 0-1,0 1 0,0 0 0,0 0 1,0 0-1,-1 1 0,1 0-41,53 24 160,-44-17-70,2-2 0,-1 0 0,1-1 0,0 0 0,1-1 0,-1-1-1,14 1-89,43-3 386,12-2-386,-34-2 205,-1 3 1,1 1 0,27 7-206,-9 5 114,64 9 206,-111-20-268,-1-2-1,1 0 1,0-2-1,21-3-51,7-2 5,-1 2 1,1 2-1,0 2 0,34 5-5,-42 0 39,0-2 1,0-2-1,1-2 0,-1-2 0,-1-1 0,9-4-39,-26 2 3,-1 1 0,1 1 0,0 1 0,0 1 0,0 2 0,1 0 0,7 2-3,9 3 56,1-3 0,23-3-56,-23 1 16,45 4-16,-1 4 0,42 10 0,-89-12 0,-24-4 20,1-2-1,-1 0 0,0-1 1,11-1-20,43-2 50,25 4-2194,-78-1 664,0-1 0,1 0 0,-1-2 1,7-2 1479,0 0-6912,-1 0 2560</inkml:trace>
  <inkml:trace contextRef="#ctx0" brushRef="#br0" timeOffset="3699.31">13238 1590 5888,'19'2'161,"-14"-2"-3,0 0 0,0 1 0,-1 0 0,1 0 0,-1 0 0,3 1-158,5 0 6993,9-5-6978,-9 1 529,44-5 50,0 3 1,41 3-595,-63 3 137,0 1 1,-1 1 0,1 2-1,-1 2 1,7 3-138,22 10 455,-25-8-17,0-2 0,0-1 0,1-1 0,0-3 0,11 0-438,173-5 1091,-103-3-624,20 7-467,-105 0 106,-1 1 0,1 1 1,-1 2-1,6 4-106,26 7 87,-24-9-15,-1-2 1,1-2-1,0-2 1,0-1-1,18-2-72,-3-2 21,136 3 257,-144 0-161,1 2 1,43 11-118,-64-11 37,0-1 0,1-1 1,-1-1-1,14-2-37,112-10 258,-93 4-153,0 2 1,29 4-106,170 27 230,-210-20-481,-42-7-311,-2 0-4828,-6 0-5660</inkml:trace>
  <inkml:trace contextRef="#ctx0" brushRef="#br0" timeOffset="34810.216">6070 1598 4864,'2'15'1870,"-2"-12"-1345,1 0 0,-1-1 0,0 1 0,0-1 0,0 1 0,0 0 0,0 0 0,-1-1 0,1 1 0,-1-1 0,1 1 0,-2 1-525,-2 6 254,1 0 0,0 0 0,1 0 0,0 0 0,0 1 1,1-1-1,0 5-254,5 76 540,0-16 0,-6 14-22,0-27-265,3 0 0,5 29-253,-1-38 469,-2 46-469,-2-88 21,5 55 363,3 59-128,-4-97-118,1 0-1,1 1 0,2 0-137,4 16 356,5 30-356,-16-62 22,-2 20 212,1-27-217,-3 9 73,0-6-5,-1-1 0,0 1 1,0-1-1,-1 1 0,-2 2-85,-9 17 107,6-10-107,-20 36 150,24-50-65,-31 7-84,27-7 24,-1 0 0,0-1 0,0 0 1,0-1-1,0 0 0,0-1 0,0 0 0,0 0 0,0-1 0,-1 0 0,-2-1-25,1-1 9,9 2-3,0-1 0,0 1-1,0-1 1,0 1 0,0-1 0,0 0-1,1 0 1,-1 0 0,0-1 0,0 1-1,1-1 1,-1 1 0,1-1 0,-1 0 0,1 0-1,0 0 1,-1-1-6,-20-26 79,1-1 0,0-2-79,-1-1 98,15 25-77,-3-3-21,5 3 0,-1 0 0,2 0 0,-1 0 0,1-1 0,0 0 0,-1-5 0,4 9 0,-1 0 0,0-1 0,0 1 0,0 0 0,-4-3 0,-17-20 128,9 11-128,2 1 0,-44-42 0,43 46 0,-8-2 0,14 13 0,3 1 0,-38-15 0,31 11 0,-1 0 0,1 0 0,-1 1 0,1 0 0,-4 1 0,-22-8 0,11 4 15,-1 2-1,0 1 0,1 1 0,-1 1 0,0 2 0,-10 2-14,3-1 22,0-1-1,-16-3-21,28 0 0,8 0 0,-1 0 0,0 2 0,0 0 0,1 0 0,-1 1 0,0 1 0,1 1 0,-4 1 0,11-3 0,6-1 0,0 1 0,0-1 0,0 0 0,0 1 0,1-1 0,-1 1 0,0 0 0,1-1 0,-1 1 0,0 0 0,1 0 0,-1 0 0,1 0 0,-1 1 0,1-1 0,-5 3 0,-55 35 0,53-36 0,1 1 0,-1-1 0,0 0 0,0 0 0,0-1 0,0 0 0,0-1 0,-2 0 0,-2 2 0,0-1 0,-1 2 0,1 0 0,0 0 0,-4 3 0,-19 7 0,-10 1 0,0 2 0,2 2 0,0 2 0,-22 15 0,48-27-14,-1 0-1,0-2 0,-1 0 1,1-1-1,-1-1 0,-15 3 15,1-1-40,-22 9 40,49-12 0,4-4 0,0 1 0,0 0 0,0 0 0,0-1 0,0 1 0,0-1 0,0 0 0,0 1 0,0-1 0,0 0 0,0 0 0,0 0 0,0-1 0,-1 1 0,-44-1 19,36 1 3,-1 0 0,1 0 0,0 1 0,-3 1-22,5-1 14,-1 1-1,1-1 1,-1 2-1,1-1 1,0 1-1,0 1 1,0 0 0,1 0-1,-1 1 1,1-1-1,-1 2-13,1 0 0,0-1 0,-1-1 0,1 1 0,-3 0 0,-24 12 0,12-2 22,1 1-1,0 1 0,-1 4-21,21-20-257,1 0-1,0 1 0,-1-1 0,0 0 1,1 0-1,-1 0 0,0-1 0,1 1 0,-1 0 1,0-1-1,0 1 0,-1 0 258,-9 2-12330</inkml:trace>
  <inkml:trace contextRef="#ctx0" brushRef="#br0" timeOffset="37021.91">6064 1658 4736,'28'-13'405,"-25"11"235,-3 2 619,0 0 63,0 0-340,0 0-150,0 0-235,0 0-21,0 0-128,0 0 43,0 0 42,0 0 43,0 0-128,-4-1 0,-13-3-49,9 2-255,-1 0 0,1 0 0,0-1 0,0 0 0,0 0 0,1 0 1,-1-1-1,1-1 0,0 1 0,0-1 0,-2-2-144,7 4 43,0 0-1,-1 1 1,1-1 0,-1 1-1,0-1 1,0 1-1,0 0 1,0 0 0,0 0-1,0 1 1,0-1 0,0 1-1,-1 0 1,1-1 0,-1 2-1,1-1 1,-1 0 0,1 1-1,-1-1 1,1 1 0,-2 0-43,-53 8 625,40-5-308,0-1-1,-16 1-316,25-3 30,-1 0 0,1 1 0,0 1 0,0 0 0,0 0 0,0 0 0,0 1 0,1 1 0,-1-1 0,0 2-30,-13 7 64,1 2-1,0 1 1,-1 1-64,-160 131 555,175-142-533,0 1 1,0 0 0,1 0-1,0 0 1,0 1 0,0 0-1,1 0 1,0 0 0,1 1-1,0-1 1,0 1 0,0 0-1,1 1 1,0-1 0,1 0-1,-1 4-22,2-6 9,0-1 0,0 1 0,0-1 0,-1 0-1,0 1 1,0-1 0,0 0 0,-1 0 0,0 0 0,0 0-1,-2 2-8,-7 6 45,0-1 0,-2 0-1,-11 8-44,20-16 4,-5 3 13,-8 10-12,10-4 101,6-10-105,-1 0 0,0 0 0,0 0 0,0 0-1,-1 0 1,1-1 0,-1 0 0,1 1 0,-1-1 0,0-1 0,0 1 0,0-1-1,0 1 1,0-1 0,-1 0-1,-13 3 27,0-2 0,0 0 0,-5-1-27,7 0 18,-1 0 1,0 1-1,-12 4-18,-24 9 52,12-2 50,-1-2 0,-8-1-102,35-7 0,1 1 0,0 1 0,0 0 0,0 1 0,1 0 0,-2 2 0,-36 16 0,43-20 27,-2-2 44,-31 7-41,27-5-17,0 1 0,0 1 0,0 0 0,-11 6-13,15-6 10,0-1-1,-1 0 1,0 0-1,0-1 1,0-1-1,0 0 1,-1 0-1,-8 0-9,0-2 0,-1 2 0,1 0 0,0 1 0,0 2 0,0 0 0,-16 7 0,12-3 0,-1-1 0,1-1 0,-27 4 0,-16 9 0,44-14 0,0 0 0,-7 1 0,-42 14 0,21-5 0,23-9 0,0-1 0,0-1 0,-4-1 0,16-1 0,9-3 0,1 1 0,-1 0 0,1 0 0,0 1 0,0 0 0,0 0 0,0 0 0,-2 3 0,-9 4 0,-40 16 0,-1-3 0,-14 1 0,13-4 0,-3 8 0,43-18 0,0-1 0,-14 3 0,24-9 71,0 0-1,1 1 1,-1 0-1,1 0 1,0 1-1,1 0 1,-1 0 0,1 1-1,-6 5-70,1 2-793,1 0-1,0 1 1,1 0 0,-6 11 793,6-9-12693</inkml:trace>
  <inkml:trace contextRef="#ctx0" brushRef="#br0" timeOffset="-166484.85">16275 1852 3200,'0'0'1024,"0"0"171,0 0 703,0 0 22,0 0-917,0 0-235,0 0 21,0 0 0,0 0-298,0 0 0,0 0 42,0 0 86,0 0 42,0 0 64,0 0-42,0 0 42,0 0-42,0 0 21,0 0-128,0 0-22,0 0-234,0 0-64,0 0 0,0 0-21,0 0-86,0 0-21,0 0 0,7 0-21,24 0 27,-1-2 0,22-3-134,-38 2 68,-1 1 0,0-2 0,-1 1 0,1-2-1,-1 0 1,1 0 0,-2-1 0,2-1-68,-5 1 112,0 2-94,-1 0 0,0-1 0,-1 0 0,1 0 0,-1-1 0,0 0 0,0 0 0,0-1-18,26-37 252,6-15-252,-10 14 238,18-20-238,-2 9 54,4 2-1,27-24-53,-55 60 100,1 0-1,1 2 1,4-2-100,-18 15 10,-1 0 1,1 0 0,0 1-1,0 0 1,0 0 0,0 1-1,0 0 1,0 1 0,1 0-1,5 0-10,-13 0 0,2 0 15,0 0 0,0 1 0,0-1 0,0 0 0,0 1 0,-1 0 0,1 0 0,0 0 0,0 0 0,-1 0 0,1 0 0,-1 1 0,1-1 0,-1 1-1,0-1 1,1 1 0,-1 0 0,0 0 0,0 0 0,1 2-15,2 4 86,1 0-1,-2 1 1,1 0-1,-1-1 1,1 6-86,1 0 41,-3-4 26,-1 0-1,1 1 1,-2 0-1,1-1 0,-1 1 1,-1 2-67,3 22 135,1-13-67,1 0 0,4 8-68,-4-13 57,-1 0-1,0 0 1,-1 1-1,0 8-56,6 106 89,-2-66-76,-4 1 0,-2 0 0,-4 6-13,-10 44 50,-4 43 28,16-130-80,2 1-1,1 0 3,0-7 9,-1 1 0,-1 0 0,-2 10-9,-31 199 234,2-1-234,24-182 14,2-15 15,-1 1-1,-2-1 1,-1 0-1,-7 13-28,14-44 1,-2 4 10,1 1 0,-2-1 0,0 0 0,0 0 0,0 0 0,-7 7-11,9-13 3,0 0 0,0 0 0,0 0 0,0-1 0,-1 0 0,1 1-1,-1-1 1,1-1 0,-1 1 0,0 0 0,0-1 0,0 0 0,0 0 0,0 0 0,0 0 0,0-1 0,0 1-1,0-1 1,0 0 0,0-1 0,-3 1-3,-1-1 0,0-1 0,0 0 0,0 0 0,1-1 0,-1 1 0,0-2 0,1 1 0,-4-4 0,-8-4 0,0-1 0,-9-9 0,18 12 0,1 1 0,0-1 0,0-1 0,0 0 0,1 0 0,1 0 0,0-1 0,-4-9 0,2 3 0,2-1 0,0 0 0,1-1 0,1 1 0,-1-11 0,0 6 0,0 0 0,-1 1 0,-2 0 0,-6-11 0,-5-16 0,13 33 0,-5 4 0,-16-18 0,21 22 0,0 0 0,0 1 0,-1 0 0,0 0 0,0 0 0,-1 1 0,-3-1 0,-19-14-637,23 10-2013,2 1-911,-7-7-9302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4:5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28 18303,'0'0'406,"0"0"148,0 0 300,-5-3 63,-2-1-804,-1 0 0,1 1 0,-1 0 0,0 0 0,0 1 0,0 0 0,0 1 0,0 0 0,0 0 0,0 0 0,0 1 0,-1 1 0,1-1 0,0 1 0,0 0 0,0 1 0,0 0 0,-6 3-113,-1 0 85,0 0-1,0 2 1,0 0-1,1 0 1,0 2-1,1 0 1,0 0-1,0 1 1,-6 7-85,-17 19 172,2 1-1,1 1 1,2 2 0,-8 17-172,21-28 64,1 0-1,2 2 0,1 0 0,1 0 1,2 1-1,1 1 0,1 4-63,-1 10 17,3 1-1,1 1 1,3-1 0,2 1-1,2-1 1,2 1-1,2-1 1,3 0 0,11 40-17,-12-63 33,2-1 0,0 0 1,1-1-1,2 0 0,1 0 1,9 12-34,-12-20 32,1-1 0,1 0 0,0 0 1,1-2-1,1 1 0,0-2 1,0 0-1,1 0 0,10 4-32,-17-11 13,1 0-1,0 0 1,0-1-1,0 0 0,1 0 1,-1-1-1,1-1 1,-1 0-1,1 0 1,0-1-1,-1 0 0,1 0 1,0-1-1,-1 0 1,1-1-1,-1 0 1,0-1-1,6-2-12,12-6 28,-1-1 0,0-1-1,-1-1 1,-1-1 0,15-12-28,10-10 47,-2-1-1,-1-2 1,36-42-47,-56 53 41,-2 0-1,-1-2 1,-1 0 0,-2-2-1,-1 0 1,13-33-41,-30 60 13,1 0-1,-1 0 1,0 0 0,-1-1 0,1 1 0,-1-1-1,-1 1 1,1-1 0,-1 1 0,0-1 0,0 1-1,-1-1 1,0 0 0,0 1 0,-1 0 0,0-1-1,0 1 1,0 0 0,-1 0 0,0 0 0,0 0-1,0 1 1,-1-1 0,0 1 0,0 0 0,0 0-1,-1 0 1,1 0 0,-1 1 0,-4-3-13,-12-7 12,-1 1 1,0 1 0,0 1-1,-1 1 1,-17-4-13,23 8 0,0 2 0,-1 0 0,1 2 0,-1-1 1,1 2-1,-1 1 0,0 0 0,-9 2 0,11 0-660,-25 3-1250,26-6-3669,15 1 5290,0 0 0,0 0 0,-1 0 0,1 0 0,0-1-1,0 1 1,0 0 0,-1 0 0,1 0 0,0 0 0,0 0 0,0 0 0,0 0 0,-1-1 0,1 1 0,0 0 0,0 0 0,0 0 0,0 0 0,0 0 0,-1-1 0,1 1-1,0 0 1,0 0 0,0 0 0,0-1 0,0 1 0,0 0 0,0 0 0,0 0 0,0-1 0,0 1 0,0 0 0,0 0 0,0 0 0,0-1 0,0 1 0,0 0-1,0 0 1,0-1 289,3-9-2858</inkml:trace>
  <inkml:trace contextRef="#ctx0" brushRef="#br0" timeOffset="598.688">1761 166 8192,'-2'10'2175,"-1"-10"-193,-7-19 1193,-2-4-1398,10 21-1615,0 0 1,0-1-1,0 1 1,0 0 0,-1 0-1,1 1 1,0-1-1,-1 0 1,1 1-1,-1-1 1,0 1-1,1 0 1,-1 0 0,0 0-1,0 0 1,0 1-1,0-1 1,0 1-1,0-1 1,0 1-1,0 0 1,1 0 0,-1 0-1,0 1 1,-3 0-163,-7 2 288,1 0 1,-1 1-1,1 1 1,0 0-1,-4 3-288,15-8-2,-29 15 249,1 2 0,0 1 0,1 1 0,1 1 0,1 2 0,1 0 0,-7 11-247,3-2 158,1 2-1,2 1 1,1 1-1,2 1 1,-11 24-158,20-33 37,2-1 0,1 2-1,2-1 1,0 1 0,2 1 0,1-1 0,1 1 0,2 0 0,1 1-1,1-1 1,3 27-37,0-27 35,3 0 0,0 0 0,2-1 0,1 1 0,1-1 0,2 2-35,-4-15 14,-1 0 1,2-1-1,0 0 1,1-1 0,0 1-1,1-2 1,1 1-1,0-1 1,0-1-1,1 0 1,1-1-1,2 1-14,2 1 46,0-2-1,1 0 1,1-1-1,0-1 1,0-1-1,0 0 1,1-2 0,1 0-46,-6-2 27,0-1 0,0 0 0,0-1 0,0-1 0,0 0 0,0-2 0,0 1 0,0-2 0,0 0 0,0 0 0,8-5-27,1-1-80,0-2 0,-1-1 1,-1 0-1,0-2 0,9-7 80,34-31-3439,-3-4-4307,-12 10-1683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4:5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63 12928,'-4'36'1536,"3"-35"-1461,1-1 1,0 1 0,0-1 0,0 0 0,0 1-1,0-1 1,0 0 0,0 1 0,0-1 0,0 0-1,0 1 1,0-1 0,0 0 0,0 1 0,1-1 0,-1 1-1,0-1 1,0 0 0,0 1 0,0-1 0,1 0-1,-1 0 1,0 1 0,0-1 0,1 0 0,-1 0-1,0 1 1,0-1 0,1 0 0,-1 0 0,0 1 0,1-1-76,6 7 2373,-3 0-2031,-1 1 0,1-1 0,-2 0 0,1 1-1,-1 0 1,0-1 0,-1 1 0,0 5-342,4 71 497,-5-55-251,-1 185 761,-12 26-1007,-3 124 294,20-269-1211,-4-93 808,0-1-243,0 0-1,0 1 0,0-1 1,0 0-1,0 1 0,0-1 1,0 0-1,0 0 1,0 1-1,1-1 0,-1 0 1,1 1-1,-1-1 0,1 0 1,-1 0-1,1 0 0,0 0 1,-1 1-1,1-1 0,0 0 1,0 0-1,0 0 0,0 0 1,0-1-1,0 1 1,0 0-1,0 0 0,0-1 1,0 1-1,2 0 353,13 7-7445</inkml:trace>
  <inkml:trace contextRef="#ctx0" brushRef="#br0" timeOffset="597.165">852 199 11904,'0'21'1813,"0"-21"-1780,0 0 0,0-1 0,0 1 0,-1 0 0,1 0 0,0 0 0,0 0 0,0 0 0,0 0 0,0 0 0,0 0 0,0 0 0,0 0-1,0 0 1,0 0 0,-1 0 0,1 0 0,0 0 0,0 0 0,0 0 0,0 0 0,0 0 0,0 0 0,0 0 0,0 0 0,0 0 0,0 0 0,-1 0 0,1 0 0,0 1 0,0-1 0,0 0 0,0 0 0,0 0 0,0 0 0,0 0 0,0 0 0,0 0 0,0 0 0,0 0 0,0 0 0,0 0 0,0 0 0,0 1 0,0-1-1,0 0 1,0 0 0,0 0 0,0 0 0,0 0 0,0 0 0,0 0 0,0 0 0,0 0 0,0 1-33,-9-7 848,2 1-237,0 0 0,0 1 0,0 0 0,0 1 0,-3-1-611,7 3 79,-1 0 1,1 0 0,-1 0 0,1 1-1,-1-1 1,0 1 0,1 0 0,-1 0-1,1 1 1,-1-1 0,1 1-1,-1 0 1,1 0 0,0 0 0,-1 0-80,-7 4 100,1 0 0,0 0 0,0 1 0,1 1 0,-1 0 0,2 0 1,-1 1-1,1 0 0,0 0 0,0 1 0,1 0 0,0 0 0,1 1 1,0-1-1,-3 9-100,-4 9 160,1 0 0,1 2 1,2-1-1,0 1 1,-1 14-161,3-8 80,1 1 0,1 0 0,2 0 0,2 0 0,1 1 0,2-1 0,1 0 0,5 15-80,-6-41 14,1 0 1,0 0 0,0-1-1,1 1 1,1-1 0,0 0-1,0 0 1,0 0 0,1-1-1,1 0 1,-1 0 0,1 0-1,1-1 1,-1 0 0,1 0-1,1-1 1,-1 0 0,1-1-1,0 0 1,0 0 0,0 0-1,1-2 1,0 1 0,0-1-1,0 0 1,0-1 0,0 0-1,0-1 1,0 0 0,1-1-1,-1 0 1,0-1-15,12 0 4,-1-1 1,1-2-1,-1 0 1,0-1-1,-1-1 1,10-4-5,6-5-2,-1-1 0,-1-2 0,3-3 2,-9 3 13,0 0-1,-2-2 1,0-1-1,-1-1 0,-2-1 1,0-1-1,-1-1 1,-2-1-1,0-1 1,-2-1-1,-1 0 1,2-8-13,-14 24 15,1-1 0,-2 1 0,0-1 0,0 0 1,-1-1-1,-1 1 0,0 0 0,-1-1 1,0 1-1,-1-1 0,-1 1 0,0-1 0,-3-10-15,-1 2 21,-1 1-1,-1 0 1,-1 0-1,-1 1 1,0 0-1,-2 0 1,-11-15-21,15 24 89,-2 0 0,0 0 0,0 1 0,-1 0 0,0 0 0,0 1 0,-1 0 0,-1 1 0,1 1 0,-13-6-89,-2 0-977,0 1 1,-11-3 976,-26-6-7204,53 18 5509,-4-3-5772,1 1 4438</inkml:trace>
  <inkml:trace contextRef="#ctx0" brushRef="#br0" timeOffset="1643.629">1138 0 6656,'1'9'374,"0"-5"25,-1-1 0,1 1 1,-1 0-1,0-1 0,0 1 1,0 0-1,-1-1 0,1 1 1,-2 2-400,1-4 301,-1-1 1,0 0 0,0 0-1,0 0 1,0 0-1,0 0 1,-1 0 0,1-1-1,0 1 1,0-1 0,0 1-1,-1-1 1,1 0-1,-1 0-301,-1 1 407,-2-1-92,-1 1 0,1-1 0,0 0 0,-1-1-1,1 0 1,0 0 0,-1 0 0,1 0 0,0-1 0,0 0 0,0-1-315,-2 0 105,0 1 1,1 0-1,-1 0 1,0 0-1,0 1 1,0 0-1,-5 1-105,-7 2 114,-1 0-1,1 2 0,0 0 0,0 2 0,1 0 1,-18 8-114,22-7-1948,1 0 1,0 1 0,-3 3 1947,2-1-9429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5:4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2117 11136,'0'0'1152,"0"0"42,0 0 172,0 0-44,0 0-341,5 3-170,2 1-714,0 0-1,0 0 1,0 0-1,1-1 1,0 0-1,0-1 1,-1 1-1,2-1 1,-1-1-1,0 0 1,0 0-1,0-1 1,0 0-1,1 0 1,-1 0-1,0-1 1,0-1-1,0 0 1,0 0-1,0 0 1,5-3-97,53-23 379,15-6-97,-12 5 733,-49 19-813,1 2 0,0 0 0,2 0-202,60-8 536,-58 13-365,-1-2-1,0 0 1,3-3-171,-19 5 36,0 0 0,0-1 0,0 0 0,0 0 0,0-1 0,-1 0 0,0-1 0,0 1 0,0-1 0,3-5-36,61-63 619,-65 68-587,1 0 0,0 0 1,0 1-1,0 0 0,1 0 0,0 0 1,0 1-1,3-1-32,27-16 126,-7 2-80,1 0 0,0 3 1,1 0-1,1 2 0,0 2 0,34-8-46,-20 10 21,-31 8 0,-1-2 1,0 0-1,1 0 1,-1-2-1,-1 0 1,9-5-22,-13 4 17,-2 0 1,1-1-1,-1 0 1,4-4-18,-3 2 12,0 1 0,0 1 0,11-8-12,28-11 0,-31 17 0,-1 0 0,0-1 0,0 0 0,-1-2 0,2-1 0,-1-1 26,2 0-1,0 2 1,14-8-26,36-25 51,-46 29-51,1 1 0,0 1 0,0 0 0,0 0 0,2-5 0,-11 8-22,-2 1 59,1 0 1,0 1 0,1 0-1,5-1-37,-10 6-1,-1 0-1,0-1 1,0 0-1,0-1 0,-1 1 1,5-6 1,13-17 115,13-19-115,-38 48 1,9-14 20,6-5-21,-4 6 0,9-2 0,-13 9 16,-1 1 0,1 0 0,0 1 0,0-1 0,0 1 0,1 1 0,-1 0 0,9-2-16,-14 5 0,-2 0 0,0 0 0,0 0 0,0-1 0,0 1 0,0 0 0,-1 0 0,1-1 0,0 1 0,0-1 0,0 1 0,0-1 0,-1 1 0,1-1 0,0 1 0,-1-1 0,1 1 0,0-1 0,-1 0 0,1 0 0,0 0 0,13-10 0,1-2 0,-8 7 0,-1 1 0,0 0 0,1 1 0,0-1 0,0 1 0,0 1 0,8-4 0,12-6 0,23-25 0,21-7 0,-59 39 0,-8 4 0,1 0 0,-1 0 0,1-1 0,-1 1 0,0-1 0,0 0 0,0-1 0,0 1 0,-1-1 0,1 1 0,-1-1 0,0 0 0,0 0 0,-1-1 0,2 0 0,0-3 0,-1 2 6,-1 0-1,0-1 1,0 1-1,-1-1 1,1 1-1,-1-1 1,-1 1 0,1-1-1,-1 0 1,-1 1-1,1-3-5,1-30 46,0 20-30,0-1 1,-1 1 0,-2 0-1,1 0 1,-2 0-1,-1 0 1,0 0 0,-1 1-1,-4-9-16,2 4 0,1 0 0,2 0 0,-1-13 0,-2-11 0,6 37 0,0 0 0,2-1 0,-1 1 0,1 0 0,1 0 0,-1-1 0,2 1 0,0-1 0,5-31 0,0 2 0,-6 31 0,5-1 0,2-2 0,-3 3 0,5 3 0,-1 1 0,3 2 0,4 2 0,0 0 0,-1 2 0,-4 4 0,-5 0 0,0 0 0,-1 0 0,1 1 0,-1 0 0,-1 0 0,1 0 0,-1 1 0,0-1 0,1 4 0,6 11 0,-1 1 0,5 16 0,-16-38 0,11 20 0,-2-7 0,-7-10 6,1 0 1,-1 0-1,0 0 0,0 0 1,0 0-1,-1 1 0,1-1 0,-1 1 1,0-1-1,1 4-6,-1-5 4,-1 0 1,1 0-1,0 0 0,0 1 1,0-1-1,0 0 0,0 0 1,0 0-1,1-1 0,-1 1 1,0 0-1,1 0 0,0-1 1,-1 1-1,1 0-4,6 5 0,0 1 0,-1 0 0,0 0 0,-1 1 0,0-1 0,0 2 0,-1-1 0,3 7 0,-4-8 9,0 0-1,0 0 1,1 0-1,0 0 1,1-1 0,-1 0-1,1 0 1,2 1-9,2 3 15,0 0-1,-1 1 1,0 0 0,6 13-15,-10-15 11,1-1 0,0 1-1,1-1 1,0 0 0,0-1-1,1 1 1,0-2 0,0 1-1,1-1 1,0 0 0,0-1-1,6 3-10,3 1 28,-1 1 1,0 1-1,-1 0 0,0 2-28,24 18 15,110 73 7,-147-102 63,3 13-9,7 2-3,-10-13-73,8 8 0,-1-3 0,1 1 0,0-1 0,-9-8 0,1 0 0,-1 0 0,0 1 0,0-1 0,0 0 0,0 1 0,0 0 0,0-1 0,0 1 0,-1 0 0,1 0 0,-1 0 0,0 0 0,0 0 0,0 0 0,0 0 0,0 3 0,0 0 0,-1 3 0,0 39 128,0-34-117,-1-4 55,-3-6-36,-3 7-9,-2 1-21,-1-5 0,-26-13 55,16 1-3,6 3-35,0 0 0,0-1 0,0-1 0,1 0 0,-1-1 0,1 0 0,0-1 0,1 0 0,-1-2 0,1 1-16,0 0 82,9 6-80,-1-1 0,1 0 0,0 0 0,0 0 0,0-1-1,0 1 1,0-1 0,-1-1-3,-5-5 21,0 2 1,-1-1-1,0 1 0,0 1 1,0 0-1,-2 0-21,-9-6 38,16 8-27,0 1 0,0 0 1,0 1-1,-1-1 0,1 1 1,-1 0-1,1 0 0,-3 0-11,-4 0 0,-2 0 0,2 1 0,1 1 0,0 0 0,1 1 0,6-1 0,1 0 0,-1 1 0,1-1 0,-1 1 0,1 0 0,0 0 0,0 1 0,-1-1 0,1 0 0,0 1 0,0 0 0,-2 2 0,-28 14 0,19-11 0,1 0 0,3 2 0,-2 1 0,-1 0 0,-5-2 0,1 3 0,4-1 0,2-2 0,0 0 0,-29 29 0,20-18 0,-1 0 0,-21 13 0,-35 29 0,23-25 0,14-8 0,-33 16 0,48-31 0,1 2 0,0 0 0,-18 16 0,29-21 0,-1-1 0,0-1 0,0 0 0,0-1 0,-3 0 0,4-2 0,0 1 0,0 1 0,0 0 0,1 1 0,0 1 0,-5 4 0,2 0 0,-1 0 0,-1-2 0,0 1 0,0-2 0,-1-1 0,0 0 0,-9 2 0,-20 5 0,26-10 0,1 2 0,-1 0 0,1 1 0,1 0 0,-15 11 0,-44 29 0,-75 36 0,135-74 0,1 1 0,0 0 0,1 1 0,1 1 0,0 1 0,0 0 0,-6 12 0,4-8 0,0-1 0,0 0 0,-2-1 0,0 0 0,-4 0 0,-20 10 0,-1-3 0,-1-1 0,-46 16 0,69-29 0,2 0 0,-1 1 0,2 1 0,-1 1 0,-10 10 0,-26 24 0,-4 9 0,21-20 0,5-4 0,0 1 0,-27 36 0,16-15 0,-3-3 0,-16 12 0,23-26 0,24-22 0,-1 1 0,2 1 0,-10 12 0,-10 19-139,-19 15 139,43-50-268,-1 0 0,0-1-1,-1-1 1,0-1-1,0 0 1,-16 8 268,30-18-106,-1 0-1,1 0 1,0 1 0,0-1-1,0 0 1,0 0 0,0 0-1,-1 0 1,1 0 0,0 0 0,0 0-1,0 0 1,0 0 0,-1 0-1,1 0 1,0 0 0,0 0 0,0 0-1,0 0 1,-1 0 0,1 0-1,0-1 1,0 1 0,0 0-1,0 0 1,0 0 0,-1 0 0,1 0-1,0 0 1,0 0 0,0 0-1,0-1 1,0 1 0,0 0-1,0 0 1,-1 0 0,1 0 0,0 0-1,0 0 1,0-1 0,0 1-1,0 0 1,0 0 0,0 0-1,0 0 1,0-1 0,0 1 0,0 0-1,0 0 1,0 0 0,0 0-1,0-1 1,0 1 0,0 0 0,0 0-1,0 0 1,0 0 0,0 0-1,0-1 1,0 1 0,1 0-1,-1 0 1,0 0 106,3-15-3133,-2 13 2062,7-24-8166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5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2764 9472,'3'-38'405,"-3"34"150,0 4 298,0 0 128,0 0-42,0 0-22,0 0-298,0 0-22,0 0-63,1-2-430,0 0 0,0 0 0,1 1 0,-1-1 0,0 1 1,1-1-1,-1 1 0,1-1 0,0 1 0,-1 0 1,2-1-105,1-1 240,6-7 31,-1 1 0,1-1-1,-2-1 1,0 0 0,0 0-1,6-12-270,4-14 896,9-25-896,-16 34 239,2 0 1,0 1-1,2 0 0,2 0-239,10-15 460,4-12-460,-10 17 346,2 1 0,3-3-346,-11 23 62,0 1-1,0 0 0,1 2 1,1-1-1,1 2 0,-1 1 1,2 0-1,11-4-61,-21 9 26,0 0 0,0 0 1,-1-1-1,0 0 0,0 0 0,0 0 1,-1-1-1,3-5-26,9-13 137,-1-2-1,0-3-136,21-31 285,-29 49-207,1 1 0,0 0 0,1 0 1,3-1-79,31-32 199,14-21-7,-24 28-11,-2-2 1,28-43-182,-52 68 60,0-2-46,2 0 0,0 1 0,1 0-14,-8 11 13,0-1 0,1 1 0,0 1 1,-1-1-1,1 1 0,1 0 0,-1 0 1,1 1-1,0 0 0,1-1-13,12-5 71,-2-1-1,0 0 1,0-2-1,0 0 1,4-5-71,0 0 31,-16 13-24,-1-1 1,-1 0-1,1 0 0,-1 0 0,1-1 0,-1 1 0,-1-1 0,1 0 1,-1-1-8,2-1 9,0 0 0,0 0 0,0 0 0,1 0 0,1 1 0,-1 0 0,2 0-9,34-23 0,-34 26 0,-1 0 0,0-1 0,0 0 0,0-1 0,-1 0 0,0 0 0,2-2 0,-5 4 9,0 0 1,0 0-1,0-1 0,0 1 0,1-5-9,2-3 17,0 1-1,1 0 0,0 1 1,1-1-1,7-7-16,-1 2 0,0 0 0,1 1 0,15-12 0,-7 6 0,-16 14 33,31-22 62,91-55-95,-110 73 0,-10 6 0,0 0 0,-1 0 0,1-1 0,-1-1 0,0 1 0,-1-1 0,6-6 0,47-36 34,-56 47-30,0-1 1,0 1 0,0-1 0,-1 0-1,1 0 1,-1-1 0,1 1 0,-1-1-1,0 0 1,0 0 0,-1 0-1,1 0 1,-1 0 0,0 0 0,0-1-1,0 1 1,-1-1 0,0 1 0,0-1-1,0-1-4,8-77 0,-9 79 0,1-1 0,-1 1 0,0-1 0,0 1 0,-1-1 0,1 1 0,-1-1 0,0 1 0,0-1 0,0 1 0,-1 0 0,0 0 0,0-1 0,0 1 0,0 0 0,0 1 0,-1-1 0,0 0 0,0 1 0,0-1 0,0 1 0,0 0 0,-3-2 0,-10-7 0,0 1 0,-1 1 0,0 0 0,0 1 0,-2 1 0,-11-7 0,26 11 0,3 3 0,0 0 0,0 0 0,-1 1 0,1-1 0,0 0 0,0 1 0,0-1 0,-1 1 0,1-1 0,0 1 0,0 0 0,-1-1 0,1 1 0,0 0 0,-1 0 0,1 0 0,0 0 0,-4 1 4,1-1-9,-16-12 134,7 4-129,6 4 0,0 0 0,1-1 0,0 1 0,0-1 0,0-1 0,-2-2 0,-81-71 107,88 78-102,0 1-1,0-1 1,0 1-1,1-1 1,-1 0 0,0 1-1,1-1 1,-1 0 0,0 0-1,1 0 1,-1 0 0,1 0-1,-1 1 1,1-1 0,-1 0-1,1 0 1,0 0 0,-1-1-5,-1-2 46,-14-9-27,3 4-19,2 2 0,3-4 0,4-2 0,4-2 0,0 0 0,0 2 0,0 2 0,0 1 0,0 9 0,0 0 0,0 0 0,0 0 0,0 0 0,0 1 0,1-1 0,-1 0 0,0 0 0,1 0 0,-1 0 0,1 1 0,-1-1 0,0 0 0,1 0 0,0 1 0,-1-1 0,1 0 0,-1 1 0,1-1 0,0 0 0,-1 1 0,1-1 0,0 1 0,0 0 0,0-1 0,-1 1 0,1-1 0,0 1 0,0 0 0,0 0 0,0-1 0,0 1 0,-1 0 0,1 0 0,0 0 0,0 0 0,1 0 0,38-7 0,0 1 0,1 3 0,19 0 0,-42 4 0,-1 1 0,15 3 0,-19-3 0,1 0 0,-1-1 0,1 0 0,7-1 0,41-2 0,-48 3 0,-8-1 0,-1 1 0,0 0 0,0 0 0,0 0 0,0 1 0,0 0 0,0 0 0,3 2 0,3 1 0,23 8 26,-28-10-9,1 0 1,0-1 0,1 0-1,-1 0 1,0 0 0,0-1 0,5 0-18,7 1 78,0-1 0,0-1 0,1-1 0,-1 0 1,0-2-1,6-1-78,-9 2 37,0 1-1,0 0 1,0 1-1,9 1-36,-10 0 27,0 0-1,0-1 0,0-1 0,0-1 0,6-1-26,3-3 0,0 2 0,0 0 0,0 2 0,8 0 0,-29 3 0,26-10 0,18 4 128,-28 1-131,-10 2 8,0 0 0,0 1 0,0 0 0,0 1 0,1 0-5,-6-1 85,14-4-8,-17 5-43,34-5 4,-24 5-38,5 0 0,-4 1 4,-11-1 0,0 0 0,0 0-1,0 0 1,0 0 0,0 0 0,0 0 0,0 0-1,0 0 1,0 0 0,-1 1 0,1-1 0,0 0-1,0 0 1,0 1 0,0-1 0,-1 1 0,1-1 0,0 1-4,4 3 34,-4-4-33,0 1 0,0-1-1,0 1 1,-1-1 0,1 1 0,0-1 0,0 1 0,-1-1 0,1 1-1,0 0 1,-1-1 0,1 1 0,-1 0 0,1 0 0,-1 0 0,1-1 0,-1 1-1,1 0 1,-1 0 0,0 0 0,1 0 0,-1 0 0,0 0 0,0 0 0,0-1-1,0 1 1,0 1-1,0 1-2,17 44 56,-12-35-11,0 1 0,-1 0 0,0 3-43,-3-11 7,0-1 0,-1 1-1,1-1 1,-1 0-1,0 1 1,-1-1 0,1 1-1,-1-1 1,0 0 0,0 1-1,-1 3-6,-3 19 110,5-22-92,-1 0 1,0 0 0,0 0-1,0 0 1,0 0 0,-1 0-1,0 0 1,0 0-1,-3 4-18,4-7 107,1-2 21,-2 1-21,-25 22-81,18-15-27,0 0 0,0-1-1,-1 0 1,-3 2 1,0-1 17,10-7 29,-19 4 19,12-1-56,1 0 0,0 1 0,0 0 0,1 0 0,-3 3-9,6-4 7,-1 0-1,1-1 0,-1 1 1,0-1-1,0 0 0,0 0 1,0-1-1,-1 0 1,1 0-1,-1 0 0,1-1 1,-1 0-1,-2 0-6,5-1 0,-3-1 0,1 1 0,-1 0 0,1 1 0,-1-1 0,1 1 0,-1 1 0,1-1 0,0 1 0,-1 0 0,1 1 0,0-1 0,1 1 0,-1 0 0,0 1 0,-2 1 0,-3 5 0,-45 55 0,49-58 0,-15 18 0,14-11 0,0 1 0,1 1 0,0-1 0,1 4 0,-11 20 0,-50 92 128,6-3-128,48-102 0,0 1 0,-2-2 0,-1 0 0,-12 13 0,10-13 0,0 0 0,2 2 0,-13 27 0,21-38 0,0-1 0,-1 0 0,-11 14 0,-16 25 0,27-36 0,3-6 0,-1 0 0,0-1 0,0 0 0,-1 0 0,0 0 0,-7 6 0,2-4 0,2 1 0,0 1 0,1 0 0,-8 14 0,10-15 0,-7 12 0,9-16 0,0 0 0,0 0 0,-1-1 0,-7 8 0,-182 188 0,126-126 0,46-50 0,-1-1 0,-26 22 0,44-43 0,1 0 0,0 0 0,0 0 0,1 1 0,0 0 0,1 0 0,-2 3 0,-7 12 0,-24 43 0,16-27 0,-17 22 0,30-48 0,-2-1 0,1-1 0,-1 0 0,-1 0 0,0-1 0,-10 7 0,-3 0 0,-5 4 0,0 1 0,1 1 0,-12 15 0,-19 18 0,38-36 0,0 0 0,1 1 0,-8 12 0,1 4 0,-58 81 0,69-92 0,-6 7 0,2 1 0,1 1 0,-9 26 0,-43 99 0,57-126 31,-2 0 0,-1-1 1,-6 6-32,-15 14-6856,37-51 5025,-1 0 1,1 0 0,-1-1-1,0 1 1,1-1 0,-1 1-1,0-1 1,0 0 0,0 0-1,-1 1 1831,-9 3 107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6:00.20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498 2145 7040,'5'-17'3,"-1"0"18,2-1-1,0 1 1,1 0 0,0 0-1,2 1-20,30-48 190,9-6-190,15-22 88,-134 144 2216,50-32-2042,2 1 1,-1 0 0,2 1 0,1 1-1,1 1 1,1 0 0,-9 21-263,-16 41 147,-19 62-147,35-86 190,11-29-123,-49 116 250,125-231 195,374-534 106,-421 590-558,-17 26-59,1 0-1,0 0 0,0 0 1,0 0-1,0 0 1,0 0-1,0 0 1,0 0-1,0 0 1,-1 0-1,1 0 1,0 0-1,0 0 1,0 0-1,0 0 0,0 0 1,0 0-1,0 0 1,0 0-1,-1 0 1,1 0-1,0 0 1,0 0-1,0 0 1,0 0-1,0 0 1,0 0-1,0 0 0,0 0 1,0-1-1,0 1 1,0 0-1,0 0 1,-1 0-1,1 0 1,0 0-1,0 0 1,0 0-1,0 0 1,0 0-1,0-1 0,0 1 1,0 0-1,0 0 1,0 0-1,0 0 1,0 0-1,0 0 1,0 0-1,0 0 1,0-1-1,0 1 1,0 0-1,0 0 1,0 0-1,1 0 0,-1 0 1,0 0-1,0 0 1,0 0-1,0 0 1,0-1-1,0 1 1,0 0-1,0 0 1,0 0-1,0 0 1,0 0-1,0 0 0,-12 9 58,-9 9 5,1 0 0,0 2 0,-12 16-63,-50 71 88,6 8 93,5 3 1,-51 119-182,113-213-3,9-24 3,0 0 0,0 0 0,0 1 0,0-1 0,0 0 0,0 0-1,0 0 1,0 1 0,0-1 0,0 0 0,0 0 0,0 0 0,0 1 0,0-1 0,0 0 0,0 0 0,0 0 0,0 1 0,0-1 0,0 0 0,0 0-1,0 0 1,0 0 0,1 1 0,-1-1 0,0 0 0,0 0 0,0 0 0,0 0 0,0 0 0,1 0 0,-1 1 0,0-1 0,0 0 0,0 0 0,1 0-1,-1 0 1,0 0 0,0 0 0,0 0 0,11-4 27,-3-2-11,-1 1 0,0-1 0,-1 0 0,1-1 0,-1 1 0,0-1 0,0 0 0,2-5-16,24-37 68,-2-1 0,22-51-68,-22 41 99,-21 43-80,16-31 35,-2 0 1,18-53-55,-41 99 0,1 1 0,-1-1 0,1 0 0,-1 0 0,1 1 0,-1-1 0,0 0 0,0 0 0,0 0 0,0 0 0,0 1 0,0-1 0,-1 0 0,1-1 0,0 3 0,-1 0 0,1-1 0,0 1 0,-1-1 0,1 1 0,0 0 0,-1 0 0,1-1 0,0 1 0,-1 0 0,1 0 0,-1-1 0,1 1 0,0 0 0,-1 0 0,1 0 0,-1 0 0,1-1 0,-1 1 0,1 0 0,0 0 0,-1 0 0,1 0 0,-1 0 0,1 0 0,-1 0 0,1 0 0,-1 1 0,1-1 0,-1 0 0,1 0 0,0 0 0,-1 0 0,-3 2 0,-1 1 0,1-1 0,-1 0 0,1 1 0,0 0 0,0 0 0,1 0 0,-1 1 0,-1 1 0,-48 55 74,-27 43-74,-28 33 54,-20 21-54,14-15 0,93-119 0,14-17 0,14-16 0,60-73 0,-31 38 0,6-10 0,-34 45 0,-9 10 0,1 0 0,0 1 0,0-1 0,0 0 0,0 0 0,0 0 0,0 0 0,0 0 0,0 0 0,0 0 0,0 0 0,0 1 0,0-1 0,0 0 0,0 0 0,0 0 0,0 0 0,0 0 0,0 0 0,0 0 0,0 0 0,0 1 0,0-1 0,0 0 0,0 0 0,0 0 0,1 0 0,-1 0 0,0 0 0,0 0 0,0 0 0,0 0 0,0 0 0,0 0 0,0 1 0,0-1 0,0 0 0,0 0 0,0 0 0,0 0 0,1 0 0,-1 0 0,0 0 0,0 0 0,0 0 0,0 0 0,0 0 0,0 0 0,0 0 0,0 0 0,1 0 0,-1 0 0,0 0 0,0 0 0,0 0 0,0 0 0,0 0 0,0 0 0,0 0 0,0 0 0,0 0 0,1 0 0,-1 0 0,0-1 0,-1 11 0,-2-2-8,-1 1 0,0-1 0,0 0 0,-1 0 0,0 0 1,0 0-1,-1-1 0,0 0 0,0 0 0,-1 0 0,-3 2 8,0 1-14,-1 1 1,1 1-1,-5 8 14,8-11 0,-10 21 0,17-30 0,0 0 0,0 1 0,0-1 0,0 0 0,0 0 0,0 0 0,-1 0 0,1 1 0,0-1 0,0 0 0,0 0 0,0 1 0,0-1 0,0 0 0,0 0 0,0 0 0,0 1 0,0-1 0,0 0 0,0 0 0,0 1 0,0-1 0,0 0 0,0 0 0,0 0 0,0 1 0,0-1 0,1 0 0,-1 0 0,0 0 0,0 1 0,0-1 0,0 0 0,0 0 0,1 0 0,-1 0 0,0 1 0,0-1 0,2 0 0,1 0 0,-1-1 0,0 1 0,1 0 0,-1-1 0,0 1 0,1-1 0,-1 0 0,0 0 0,0 0 0,0 0 0,0 0 0,0 0 0,0 0 0,0-1 0,1 0 0,21-12 0,-24 14 0,0 0 0,0 0 0,0 0 0,0 0 0,0 0 0,0 0 0,0 0 0,0 1 0,0-1 0,0 0 0,0 0 0,0 0 0,0 0 0,0 0 0,0 0 0,0 1 0,0-1 0,0 0 0,0 0 0,0 0 0,0 0 0,0 0 0,0 0 0,0 0 0,0 0 0,0 1 0,1-1 0,-1 0 0,0 0 0,0 0 0,0 0 0,0 0 0,0 0 0,0 0 0,0 0 0,0 0 0,1 0 0,-1 0 0,0 0 0,0 0 0,0 0 0,0 0 0,0 0 0,0 0 0,0 0 0,1 0 0,-1 0 0,0 0 0,0 0 0,0 0 0,0 0 0,0 0 0,0 0 0,1 0 0,-1 0 0,0 0 0,0 0 0,0 0 0,0 0 0,0 0 0,0 0 0,-5 10 0,5-10 0,-55 92 0,27-49 0,3 2 0,1 0 0,-1 8 0,24-49-5,0 0 1,0 0 0,0 0 0,1 0 0,-1 0 0,1 0 0,0 0-1,0 0 1,1 3 4,-1-7-1,0 1 0,0 0-1,0 0 1,0-1-1,0 1 1,0 0 0,1 0-1,-1-1 1,0 1 0,0 0-1,1 0 1,-1-1 0,0 1-1,1 0 1,-1-1-1,1 1 1,-1 0 0,1-1-1,-1 1 1,1-1 0,0 1-1,-1-1 1,1 1 0,0-1-1,-1 0 1,1 1 0,0-1-1,-1 0 1,1 1-1,0-1 1,0 0 0,-1 0-1,1 0 1,0 0 0,0 0-1,0 1 1,-1-1 0,1-1-1,0 1 1,0 0-1,-1 0 1,1 0 0,0 0-1,0 0 1,-1-1 0,1 1-1,0 0 1,0-1 0,-1 1-1,1-1 1,0 1 1,3-3-3,1 0 0,-1-1 0,0 1-1,0-1 1,0 0 0,0 0 0,0 0 0,2-5 3,9-9 4,24-28-4,-3-2 0,-2-1 0,18-37 0,-6 12 0,4-6 0,114-169 0,-122 190 0,4 2 0,1 2 0,7-1 0,22-12 0,2 4 0,54-32 0,-124 91 0,15-14 0,-223 221 0,119-109 0,4 3 0,-13 28 0,74-100 0,60-76 0,37-60 0,35-34 0,-63 82 0,-3-3 0,-3-1 0,-3-3 0,-3-2 0,-4-1 0,-2-2 0,-3-5 0,-72 135 0,34-46 0,-12 18 0,1 0 0,-6 16 0,19-35 0,1 0 0,0 1 0,0 0 0,0-1 0,1 1 0,0 0 0,1 0 0,0 0 0,0 0 0,1 0 0,0 0 0,0 4 0,0-11 0,0 0 0,0-1 0,0 1 0,1 0 0,-1 0 0,0-1 0,0 1 0,0 0 0,1 0 0,-1-1 0,0 1 0,1 0 0,-1-1 0,0 1 0,1-1 0,-1 1 0,1 0 0,-1-1 0,1 1 0,-1-1 0,1 1 0,0-1 0,-1 0 0,1 1 0,0-1 0,-1 0 0,1 1 0,0-1 0,-1 0 0,1 0 0,0 1 0,0-1 0,-1 0 0,1 0 0,0 0 0,-1 0 0,1 0 0,0 0 0,0 0 0,-1 0 0,1 0 0,0-1 0,0 1 0,-1 0 0,1 0 0,0-1 0,-1 1 0,1 0 0,0-1 0,-1 1 0,6-3 0,0 0 0,-1 0 0,0-1 0,0 0 0,4-3 0,17-19 0,-1-2 0,-1-1 0,-1-1 0,16-29 0,-38 58 0,26-43 0,-1-1 0,-3-2 0,-2 0 0,5-20 0,-22 49 0,-5 18 0,1 0 0,0 0 0,0 0 0,0-1 0,0 1 0,0 0 0,-1 0 0,1 0 0,0 0 0,0 0 0,0 0 0,0-1 0,-1 1 0,1 0 0,0 0 0,0 0 0,0 0 0,-1 0 0,1 0 0,0 0 0,0 0 0,0 0 0,-1 0 0,1 0 0,0 0 0,0 0 0,-1 0 0,1 0 0,0 0 0,0 0 0,0 0 0,0 1 0,-1-1 0,1 0 0,0 0 0,0 0 0,0 0 0,-1 0 0,1 0 0,0 1 0,-27 20 0,7-1 0,0 1 0,2 1 0,1 1 0,0 0 0,2 1 0,0 1 0,2 0 0,-9 23 0,11-18 0,-15 30 0,115-170 0,-62 73 0,154-191 0,-162 212 0,-32 28 0,-18 18 0,1 0 0,2 2 0,1 1 0,-13 22 0,-24 28 0,5-13-180,-4-3 1,-2-2 0,-4-4 0,-2-2 0,-8 1 179,51-42-128,20-15 49,6-5 12,10-10-22,42-38 63,-22 23 31,16-21-5,30-43 0,119-137 0,-137 167 0,4 2 0,41-29 0,-70 65 0,0 2 0,2 1 0,1 2 0,0 1 0,14-3 0,-39 16 0,-5 1 0,-7-8 0,-4-2 0,7 13 0,-1-1 0,1 0 0,-1 0 0,1 1 0,-1-1 0,1 0 0,0 0 0,-1 0 0,1 1 0,0-1 0,0 0 0,0 0 0,-1 0 0,1 0 0,0 0 0,0 0 0,0 0 0,1 0 0,4-5 0,-4 5 0,47-45 0,-8-11 0,-23 32 0,0 1 0,2 1 0,7-7 0,-3-1 0,36-34 21,-54 60 64,7-3-63,5-2-22,-13 8 0,0 0 0,0 0 0,0 0 0,0-1 0,-1 0 0,1 0 0,-1 0 0,0 0 0,0 0 0,0-1 0,0 0 0,1-2 0,5-6 0,34-43 0,-32 45 0,2-3 0,0-1 0,-1 1 0,-1 1 14,-8 8 36,7-19 14,-2 9-64,-3 1 0,-2 1 0,-3 8 0,1 0 0,0 0 0,0 0 0,0 0 0,0 0 0,0 0 0,1 0 0,0 0 0,0 0 0,0 1 0,0-1 0,1 1 0,1-3 0,1 0 0,-1 0 0,0 0 0,-1 0 0,1 0 0,-1-1 0,-1-3 0,-9-1 0,5 10 0,1 0 5,1 0-1,-1 0 1,0 1 0,0-1-1,0 0 1,0 0 0,0 1 0,-1-1-1,1 0 1,0 1 0,0-1 0,0 1-1,0 0 1,-1-1 0,1 1 0,0 0-1,-2 0-4,-43-11 48,45 11-48,0 0 0,0 0 0,1 0 0,-1-1 0,0 1 0,0-1 0,1 1 0,-1 0 0,0-1 0,1 1 0,-1-1 0,0 1 0,1-1 0,-1 0 0,1 1 0,-1-1 0,1 0 0,-1 0 0,0 0 0,0 0 0,1-1 0,-1 1 0,1 0 0,-1 0 0,1 0 0,0-1 0,-1 1 0,1 0 0,0-1 0,0 1 0,0 0 0,0-2 0,-1-5 0,1 0 0,-1 0 0,-1 0 0,1-1 0,-2 1 0,-1-5 0,2 7 0,1 3 0,0 1 0,0 0 0,1-1 0,-1 1 0,1 0 0,-1-1 0,1 1 0,0 0 0,0-1 0,0 1 0,0-1 0,1 1 0,-1 0 0,1-1 0,-1 1 0,1 0 0,0-1 0,0 1 0,0 0 0,0 0 0,0 0 0,1-1 0,2-3 0,-3 13 0,0 3 0,-11-7 0,-3 0 0,2-1 0,1 0 0,-1-1 0,0 0 0,-6-1 0,1 0 0,2-1 0,2-3 0,1-5 0,-4 1 0,2 1 0,10 5 0,0-1 0,0 1 0,-1 0 0,1 1 0,-1-1 0,0 1 0,-1-1 0,2 2 0,0 0 0,0 0 0,0 0 0,0 1 0,0-1 0,0 1 0,0 0 0,-2 1 0,-22 5 0,11-5 0,11-5 0,2 1 0,-10-6 20,7 5-5,0 0 1,-1 0-1,1 0 0,-1 1 1,1 0-1,-1 0 1,-5 0-16,-3 0 0,1-1 0,1-3 0,7-4 0,4-5 0,4 0 0,-3 14 0,1 1 0,0-1 0,0 0 0,0 0 0,1 1 0,-1-1 0,0 0 0,0 1 0,0-1 0,0 0 0,1 0 0,-1 1 0,0-1 0,0 1 0,1-1 0,-1 0 0,1 1 0,-1-1 0,1 1 0,-1-1 0,1 0 0,-1 1 0,1 0 0,-1-1 0,1 1 0,0-1 0,-1 1 0,1 0 0,-1-1 0,1 1 0,0 0 0,0 0 0,-1-1 0,1 1 0,0 0 0,-1 0 0,1 0 0,0 0 0,0 0 0,-1 0 0,1 0 0,0 0 0,-1 0 0,1 0 0,0 1 0,0-1 0,-1 0 0,1 0 0,0 1 0,-1-1 0,3 1 0,23 5 0,-7-2 0,1 0 0,0 0 0,0-2 0,0-1 0,17 0 0,11-7 0,-37 3 0,1 2 0,0-1 0,-1 1 0,1 1 0,0 0 0,-1 1 0,1 0 0,-1 1 0,4 1 0,-1 1 0,1 0 0,-1-1 0,0-1 0,1 0 0,-1-1 0,1-1 0,0 0 0,-1-1 0,1 0 0,12-4 0,29-7 0,0-4 0,16-7 0,12-5 0,-80 27 0,14 0 0,-8 5 0,-6 2 0,0-1 0,0 1 0,0 0 0,-1 1 0,0-1 0,0 1 0,-1-1 0,0 1 0,0 0 0,1 5 0,0-3 0,2-15 0,4-4 0,6 2-875,13 2-7914,-16 3 7189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6:03.16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2744 338 3840,'1'-1'56,"0"0"0,0 0-1,0 0 1,0 0 0,0 0 0,0-1 0,0 1 0,0 0-1,-1 0 1,1-1 0,0 1 0,-1 0 0,1-1 0,-1 1-1,0-1 1,1 1 0,-1 0 0,0-2-56,-5-27 1469,-2 2-850,2 0 0,1 0-1,0-15-618,4 41 19,0 1-1,-1-1 0,1 0 0,-1 1 0,1-1 0,-1 1 0,0-1 0,1 0 0,-1 1 1,0-1-1,0 1 0,0 0 0,0-1 0,0 1 0,-1 0 0,1 0 0,0 0 1,-1 0-1,-1-1-18,-34-18 468,6 5 746,-23-1-254,53 14-941,0 0 1,0 0-1,-1-1 0,2 1 0,-1 0 1,0-1-1,0 1 0,1 0 1,-1-1-1,1 1 0,0-1 1,0-1-20,-1-1 24,1 0 24,-4-14 11,4 18-57,-1 0 0,1 1 0,0-1 0,0 0 0,-1 1 1,1-1-1,0 0 0,-1 1 0,1-1 0,-1 0 0,1 1 1,-1-1-1,1 1 0,-1-1 0,1 0 0,-1 1 0,1 0 1,-1-1-1,0 1 0,1-1 0,-1 1 0,0 0 0,1-1 1,-1 1-1,0 0 0,0 0 0,1 0 0,-1-1 0,0 1 1,0 0-1,1 0 0,-1 0 0,0 0 0,0 0 0,1 0 1,-1 1-1,0-1 0,0 0 0,1 0-2,-6 2 27,1 0 1,0 0-1,0 1 1,1-1-1,-5 4-27,-9 4 35,-32 18 93,48-27 0,2-1 0,0 0 0,0 0 0,9 15 0,32 43-84,2-3 1,6 1-45,-7-6 83,-1 1 1,20 35-84,-57-78 48,0-2-34,-1 0 0,1 0 1,0 0-1,0 0 0,1 0 1,0-1-1,0 0 1,0 0-1,1 0 0,-1-1 1,1 1-1,0-1 0,2 0-14,1 1 33,1 0 1,0-1-1,0 0 0,1-1 0,-1 0 0,1-1 1,-1 0-1,1-1 0,9 1-33,-16-2 35,-2 0-19,0 0 0,0 0 1,0 0-1,-1 0 0,1 0 0,0 1 0,0-1 1,0 1-1,0 0 0,0-1 0,0 1-16,8 4 24,-2 1 64,2 10-50,-2-6-38,3 1 0,2-1 0,0 0 0,-11-7 6,1-1 0,-1 1 0,1-1 0,0 0 0,0 0 0,-1 0 0,1-1 1,1 1-1,-1-1 0,0 1 0,0-1 0,3 0-6,6 2 33,1 1-11,-4-1-1,-7-2 86,-2-1 21,-16 6 21,6-2-137,-1 0-1,0-1 1,0-1 0,0 1 0,0-2-1,-11 1-11,-11-2 96,-24-2-96,31 0 23,-1 1 0,0 1 0,-11 3-23,-57 12 47,32-4 34,-12-2-81,38-7 0,27-2 0,0 0 0,0 1 0,0 0 0,0 0 0,0 1 0,0 1 0,1-1 0,-1 2 0,-5 2 0,-24 14 0,34-17 0,1-1 0,0 0 0,-1 0 0,1 0 0,-1-1 0,0 1 0,1-1 0,-4 0 0,6-1 0,0 1 0,0-1 0,0 1 0,0-1 0,0 1 0,0 0 0,0 0 0,0 0 0,0 0 0,0 0 0,0 0 0,-1 1 0,-9 9 0,0 1 0,1 0 0,-6 8 0,-20 22 0,36-41 0,-8 9 0,-1-1 0,0 0 0,-1-1 0,0 0 0,0-1 0,0 0 0,-9 4 0,7-4 0,1 0 0,0 1 0,0 0 0,1 1 0,0 1 0,0 0 0,1 0 0,0 1 0,-6 10 0,5-8 0,0 0 0,0-1 0,-1 0 0,-1-1 0,0 0 0,-14 8 0,14-11 0,-40 23 0,-44 17 0,47-27 0,-98 44 0,-15 15 0,123-55 0,0 1 0,-10 12 0,-19 12 0,44-32 0,1 0 0,1 2 0,-9 10 0,9-9 0,-1-2 0,-2 1 0,-28 23 0,-65 50 0,28-23 0,65-52 0,0 0 0,-1-2 0,-2-1 0,-33 21 0,13-6 0,-39 25 0,2 3 0,-6 11 0,-62 48 0,150-114 0,-1 0 0,1 0 0,1 1 0,-1-1 0,0 1 0,1 0 0,-1 0 0,-14 17 0,3-7 0,15-14 0,-1 0 0,1 1 0,-1-1 0,1 0 0,0 0 0,-1 0 0,1 1 0,-1-1 0,1 0 0,-1 0 0,1 0 0,-1 0 0,1 0 0,-1 0 0,1 0 0,-1 0 0,1 0 0,-1 0 0,1 0 0,-1 0 0,1 0 0,-1 0 0,1 0 0,0-1 0,-1 1 0,1 0 0,-1 0 0,-1-2 0,1 0 0,0 1 0,-1-1 0,1 0 0,0 1 0,0-1 0,0 0 0,0 0 0,0 0 0,1 0 0,-1 0 0,1 0 0,-1 0 0,1 0 0,-1-1 0,-2-39 0,2 28 0,-1 5 0,0 1-1750,1 6-6996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6:1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348 465 9344,'3'9'344,"-1"-5"67,0 0 0,-1 0 0,1 0 0,-1 0 0,0 1 0,-1-1 0,1 1-411,-1-4 1088,0-1-149,0 0-65,0 0-63,0 0-43,-2 0-384,-12-5-196,1 1 0,-1 0 0,1 1 0,-1 1 0,0 0 0,0 1 0,0 1 0,-1 0 0,-12 2-188,18-1 41,1 0 0,-1 1 0,1 0 0,0 1 0,-1 0 0,2 0 0,-1 0 0,0 1 0,1 1 0,-1-1 0,1 1 0,0 0 0,1 1 0,-1-1 0,1 1 0,0 1 0,-1 1-41,-2 4 73,1 1 1,0-1-1,1 1 0,0 1 0,1-1 1,0 1-1,1 0 0,1 0 0,0 1 1,-1 12-74,4-20 22,0-1-1,1 1 1,0-1 0,0 1 0,1-1 0,-1 1 0,1-1 0,1 1 0,-1-1-1,1 0 1,0 0 0,1 0 0,-1 0 0,1 0 0,0 0 0,1-1 0,-1 1-1,1-1 1,0 0 0,1 0 0,-1-1 0,1 1 0,0-1 0,0 0-1,0 0 1,2 0-22,-1 0 26,0-1 0,0 1 0,1-1 0,-1-1-1,1 1 1,0-1 0,-1 0 0,1-1 0,0 0-1,0 0 1,0 0 0,1-1 0,-1 0 0,0-1-1,0 1 1,0-1 0,1-1-26,0 0 34,1-1-1,-1 1 1,0-2-1,1 1 1,-2-2-1,1 1 1,0-1-1,-1 0 1,0 0-1,0-1 1,-1 0-1,1 0 1,4-6-34,-2 1 25,0 0 1,-1-1-1,0 0 0,-1 0 1,0-1-1,-1 0 1,-1 0-1,0-1 0,0 0 1,-1-2-26,-2 6 34,0 1 0,-1-1 1,0 1-1,-1-1 0,0 0 0,0 1 1,-1-1-1,0 1 0,-1-1 1,0 1-1,-1 0 0,0 0 0,0 0 1,-1 0-1,-4-7-34,-12-21 21,42 104-21,35 60-4,-32-76 17,-3 0 0,14 47-13,-26-62 56,-2 0 0,-2 1 0,-1 0 0,0 27-56,-4-47 41,-1 1 1,-1 0-1,-1-1 1,0 1 0,-1-1-1,-1 0 1,-1 0-1,0 0 1,-2 0 0,-7 14-42,11-26 48,0 0-1,0 0 1,-1 0 0,0-1 0,0 1 0,0-1 0,-1 0 0,0-1 0,1 1 0,-1-1 0,0 0 0,-1 0 0,1 0 0,0-1 0,-1 1 0,1-1 0,-1-1 0,0 1-1,0-1 1,0 0 0,0-1 0,1 1 0,-1-1 0,-4 0-48,-9-1 49,0-1 0,0-1 0,0 0 0,0-2 0,1 0 0,0-1 0,-2-1-49,15 5-23,-13-4 83,1-2 0,-11-5-60,24 11-74,0-1-1,0 1 0,0-1 0,0 0 1,0 0-1,1 0 0,-1-1 0,1 1 0,0-1 1,0 0-1,0 0 0,0 0 0,1 0 75,0-1-518,1 1 0,0-1 0,0 1 0,0-1 0,1 1 0,-1-1 0,1 0 518,-2-35-14037</inkml:trace>
  <inkml:trace contextRef="#ctx0" brushRef="#br0" timeOffset="891.076">935 100 11264,'-1'2'78,"-1"-1"1,1 0 0,0 0-1,0 0 1,-1 0 0,1 0 0,-1 0-1,1-1 1,-1 1 0,1 0-1,-1-1 1,1 1 0,-1-1 0,1 1-1,-1-1 1,0 0 0,1 0-1,-1 0 1,0 0 0,1 0 0,-1 0-79,-1-1 325,0-1 0,0 1 0,0-1 0,0 0 0,0 0 1,1 0-1,-1 0 0,1 0 0,-2-1-325,-1-2 413,2 3-300,0 0 1,0 0 0,0 1 0,0-1 0,0 1-1,0 0 1,0 0 0,0 0 0,0 0 0,0 0 0,-1 1-1,1 0 1,0-1 0,0 1 0,-1 0 0,1 1 0,0-1-1,-1 1 1,1-1 0,0 1 0,0 0 0,0 0 0,0 0-114,-6 2 192,0 1 1,1 0 0,0 0 0,-1 1 0,2 0 0,-1 1-1,-4 3-192,-4 6 219,0 1-1,1 0 0,1 1 1,0 1-1,2 0 0,-4 7-218,-1 5 211,1 1-1,1 0 1,-6 26-211,13-34 108,2 0 1,1 0 0,0 1-1,2 0 1,1-1 0,1 1-1,1 1-108,0-10 31,1 0 0,0-1 0,1 1 0,1 0 0,0-1-1,2 0 1,-1 0 0,1 0 0,1-1 0,1 1-1,0-1 1,1 0-31,-3-6 16,0 0-1,1-1 0,0 0 1,1 0-1,-1-1 1,1 1-1,0-1 0,0-1 1,1 1-1,-1-1 1,1-1-1,0 1 0,0-1 1,0-1-1,0 1 1,1-1-1,-1-1 0,1 0 1,-1 0-1,1 0 1,0-1-1,-1-1 0,2 0-15,8 0 29,0-2 0,0 0-1,-1 0 1,1-2-1,-1-1 1,0 0 0,-1-1-1,0 0 1,0-1-1,8-7-28,-4 2 43,-1-1-1,-1 0 1,-1-2-1,9-10-42,-16 16 49,0-2 0,-1 1 0,-1-1 0,0 0 0,0-1-1,-2 0 1,5-11-49,-9 20 19,-1 1 0,0 0-1,0-1 1,-1 1 0,1-1-1,-1 1 1,1-1 0,-1 1-1,0-1 1,0 1 0,-1-1-1,1 1 1,-1-1 0,0 1-1,0 0 1,0-1 0,0 1-1,0 0 1,-1-1 0,1 1-1,-3-2-18,1 1 27,0 0 0,-1 0 0,1 0 0,-1 1 0,0 0-1,-1-1 1,1 1 0,0 0 0,-1 1 0,0-1 0,1 1 0,-1 0-1,0 0 1,-3 0-27,-8-3 35,0 2 0,0 0 0,0 0 0,-1 1 0,1 2 0,-1-1 0,-2 2-35,8 0-1395,0 0 1,1 1-1,-1 1 1,-3 0 1394,-1 2-13482</inkml:trace>
  <inkml:trace contextRef="#ctx0" brushRef="#br0" timeOffset="1251.778">1352 51 3584,'0'0'2304,"0"0"-86,0 0-319,0 0-43,0 3-149,-45 178 3792,-10 0-3684,-30 118-810,79-273-1832,7-22-1294,3-14-1352,1-5-6745</inkml:trace>
  <inkml:trace contextRef="#ctx0" brushRef="#br0" timeOffset="1579.825">1326 114 9984,'3'21'536,"2"0"1,0 1-1,1-2 0,1 1 1,7 12-537,14 25 5037,10 11-5037,-8-14 2883,6 18-2883,-19-31-829,1 1 3217,12 20-2388,1-15-4287,-24-39-187,0 0 1,1 0-1,8 5 4474,-3-2-1237</inkml:trace>
  <inkml:trace contextRef="#ctx0" brushRef="#br0" timeOffset="1923.668">1237 672 13440,'10'-2'0,"7"-3"768,-17 5 0,13 2-128,-13-2 0,13 3-257,7-8 129,9-3-128,6-5 0,6-2-384,-5-3 0,2 0-13055</inkml:trace>
  <inkml:trace contextRef="#ctx0" brushRef="#br0" timeOffset="2470.24">1658 307 11776,'3'8'129,"-1"-1"1,0 0 0,-1 1-1,1 0 1,-1-1-1,-1 1 1,1 0 0,-2-1-1,1 1 1,-1 0 0,0-1-1,0 1 1,-3 6-130,2 8 109,0 0 1,1 0-1,1 0 0,2-1 1,0 1-1,1 0-109,0 4 155,5 24 637,-4-30-35,-3-16-193,-1-7 160,-18-103 268,-5 0 0,-27-77-992,48 178 14,-15-59 479,16 59-434,0 0 0,0 0-1,1 0 1,-1 0-1,1 0 1,1 0-1,-1 0 1,1 0 0,-1 0-1,1 1 1,1-3-59,-1 5 17,0 1 0,0 0 1,0-1-1,0 1 0,0 0 1,0-1-1,0 1 0,1 0 1,-1 0-1,0 0 1,1 0-1,-1 0 0,1 1 1,-1-1-1,1 0 0,-1 1 1,1-1-1,-1 1 0,1-1 1,0 1-1,-1 0 0,1-1 1,0 1-1,-1 0 0,1 0 1,0 0-1,-1 1 0,1-1 1,0 0-1,-1 1 0,1-1 1,0 1-18,3 0 42,0 0 1,0 1 0,0 0-1,0 0 1,-1 0 0,1 0-1,-1 1 1,1 0-1,-1 0 1,1 1-43,6 8 53,0 1 1,-1 0-1,0 1 0,-2 0 1,1 0-1,-2 1 0,0 0 1,0 0-1,-2 1 0,0 0 1,0 0-1,0 10-53,-4-22 15,-1 1 0,1-1 0,-1 0 0,0 1 0,0-1 0,0 0 0,-1 1 0,0-1 0,0 0 0,0 1 0,0-1 0,0 0 0,-1 0 0,0 0 0,-1 3-15,-1-1 32,0 0 0,0 0-1,0-1 1,-1 1 0,0-1 0,0 0 0,0 0 0,-1-1 0,-1 1-32,6-4 1,1 0 0,-1-1 0,0 1 1,0 0-1,0-1 0,0 1 0,0-1 0,0 0 0,0 1 1,1-1-1,-1 0 0,0 1 0,-1-1 0,1 0 0,0 0 1,0 0-1,0 0 0,-1 0-1,2 0 0,-1 0 0,1-1 0,0 1 0,-1 0 0,1-1 0,-1 1 0,1 0 0,0-1 0,-1 1 0,1 0 0,0-1 0,-1 1 0,1-1 1,0 1-1,-1-1 0,1 1 0,0-1 0,0 1 0,0-1 0,-1 1 0,1-1 0,0 1 0,0-1 0,1-24 21,0 21-17,0 1-1,0-1 1,1 0 0,0 1 0,0-1 0,0 1 0,0-1-1,0 1 1,0 0 0,1 0 0,0 0 0,0 0 0,0 0 0,0 1-1,0-1 1,0 1 0,1 0 0,-1 0-4,-1 0 1,1 1 1,-1 0-1,0 0 0,1 0 1,-1 0-1,0 0 0,1 1 1,-1-1-1,1 1 0,0-1 1,-1 1-1,1 0 0,-1 0 1,1 0-1,-1 1 0,1-1 1,-1 0-1,1 1 0,-1 0 1,1 0-1,-1-1 0,1 1 1,-1 1-1,0-1 0,0 0 1,0 0-1,0 1 0,1 0-1,4 5 0,0 1 0,-1 0 0,0 0 0,0 1 0,-1-1 0,0 1 0,0 1 0,-1-1 0,0 1 0,-1-1 0,0 2 0,4 10 0,-2 1 0,-1 0 0,-1 0 0,0 14 0,-2-31 11,-1 0 0,0-1 0,-1 1 0,1 0 0,-1 0 0,0-1 0,0 1 0,0 0 1,-1-1-1,1 1 0,-1-1 0,0 0 0,-1 0 0,1 0 0,-2 3-11,2-5 9,-1 0 0,1 1 0,-1-1 0,1 0-1,-1 0 1,0 0 0,0 0 0,1-1 0,-1 1 0,-1-1 0,1 1 0,0-1 0,0 0 0,0 0 0,-1-1 0,1 1 0,0-1 0,-1 0 0,1 0 0,0 0 0,-1 0 0,0 0-9,1-1 23,0 1-1,-1-1 1,1 1 0,0-1 0,0 0-1,1 0 1,-1 0 0,0-1 0,0 1-1,0-1 1,0 0-23,0 0-383,0-1-1,0 0 1,0 1 0,0-1-1,1 0 1,-1-1 0,1 1-1,0-1 384,-4-6-1945,1 0 0,1 0-1,0-1 1,0 0-1,-1-8 1946,-8-30-5738</inkml:trace>
  <inkml:trace contextRef="#ctx0" brushRef="#br0" timeOffset="2866">2123 0 12928,'-5'7'439,"-1"0"0,1 0 0,1 0 0,-1 1 0,1-1 0,0 1 0,1 0 0,0 0 0,0 0 1,1 1-1,0-1 0,0 6-439,-17 91 1425,-22 142-218,32-166-1008,2 0-1,5 5-198,3-77-1370,3-12 367,2-11-1061,1-17-2885,-1 0-2283</inkml:trace>
  <inkml:trace contextRef="#ctx0" brushRef="#br0" timeOffset="3195.962">2089 94 13952,'0'5'377,"1"0"1,0-1 0,0 1-1,0 0 1,1 0 0,0-1 0,0 1-1,0-1 1,0 0 0,2 2-378,29 43 536,-27-41-263,131 192 1149,-120-174-1180,-3-5-131,-2 0 0,0 2 0,-2-1 0,0 1 0,-1 3-111,9 36-2326,-12-42-1449,-1-2-5889</inkml:trace>
  <inkml:trace contextRef="#ctx0" brushRef="#br0" timeOffset="3541.892">1987 422 11904,'10'5'0,"6"3"1664,-1-3 0,5 0-512,4-5-1,11-3-511,-9 1 128,-1-1-384,-1-5 0,3 1-384,-1-6 0,0 0-14335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6:2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310 101 11008,'0'0'768,"0"0"85,0 0 342,0 0 21,0 0-256,0 0-150,0 0-319,-7-2-65,-5-3-308,0 1-1,-1 1 0,1 0 1,-1 1-1,0 0 0,1 1 1,-1 0-1,-11 2-117,12 1 69,-1 0 0,1 1 0,0 0 0,0 1 0,0 1 0,1 0 0,0 0 1,0 1-1,-1 1-69,7-4 20,1 1 0,-1-1 0,1 1 0,0 0 0,0 0 1,0 0-1,0 1 0,1 0 0,0-1 0,0 1 1,0 0-1,1 0 0,-1 1 0,1-1 0,1 1 0,-1-1 1,1 1-1,0-1 0,0 1 0,0 0 0,1 0-20,0 2 24,0-1 0,1 0 0,0 1 0,0-1 0,1 0 0,0 0 0,0 1 0,1-1 0,0-1 0,0 1 0,1 0 0,0-1 0,0 0 0,0 0 0,2 2-24,-4-5 2,1 0-1,-1 0 1,1 0 0,0 0-1,0-1 1,1 1 0,-1-1-1,0 0 1,1 0-1,-1 0 1,1 0 0,0-1-1,-1 1 1,1-1 0,0 0-1,0 0 1,0 0-1,0-1 1,0 1 0,0-1-1,0 0 1,0 0 0,0 0-1,0-1 1,0 0-1,0 0 1,0 0 0,2 0-2,7-6 38,0 0 1,0-1-1,-1-1 0,0 0 1,0 0-1,-1-1 1,-1-1-1,0 0 0,0 0 1,3-6-39,-9 12 12,-1 0 0,0 0 1,-1-1-1,1 1 1,-1 0-1,0-1 0,-1 0 1,1 1-1,-1-1 0,0 0 1,0 0-1,-1 0 1,0 0-1,0 0 0,0 0-12,-1-2 32,0 0-1,-1-1 1,0 1-1,0 0 1,-1 0-1,0 0 1,0 1-1,0-1 1,-5-6-32,5 11 26,4 8 6,4 8 38,11 15-32,17 22-38,-22-35 34,0 1 0,-1 0 1,-1 0-1,-1 1 0,0 0 0,-1 0 0,1 7-34,1 21 331,-2-1 0,0 16-331,-7-56 45,0-1 0,0 0 1,0 1-1,0-1 0,-1 0 1,1 1-1,-1-1 0,0 0 0,0 0 1,0 0-1,0 0 0,-1 0 1,1 0-1,-1 0 0,0 0 1,0 0-1,0 0 0,0-1 1,0 1-1,0-1 0,-1 0 1,1 0-1,-1 0 0,0 0 0,0 0 1,1 0-1,-1-1 0,0 1 1,-1-1-1,1 0 0,0 0 1,-2 1-46,-9 1 97,0 1 1,0-2 0,0 0-1,0-1 1,0 0-1,0-1 1,-3 0-98,4-1-9,0 0 1,0 0-1,0-1 1,0-1-1,1 0 1,-1-1-1,1 0 1,0-1-1,0-1 1,-2 0 8,12 5-317,0 0 1,1-1 0,-1 1 0,0 0 0,0-1 0,1 1 0,-1-1 0,1 0 0,-1 1-1,1-1 1,0 0 0,0 0 0,0 0 0,0 0 0,0 0 0,0 0 0,0 0 0,1 0-1,-1 0 1,1 0 0,-1 0 0,1-1 316,-5-23-11242</inkml:trace>
  <inkml:trace contextRef="#ctx0" brushRef="#br0" timeOffset="645.526">624 1 13824,'0'3'105,"0"0"0,0 0 1,0 0-1,0 0 0,0 0 1,-1 0-1,1-1 0,-1 1 1,0 0-1,0 0 0,0 0 1,0-1-1,0 1 0,-1 0 1,1-1-1,-1 1-105,1-2 725,1-1-64,-2 2-21,1 2-513,-1-1-1,1 1 0,0-1 0,0 1 0,0-1 0,0 1 0,1 0 0,0 0 0,-1-1 0,1 1 0,1 1-126,3 46 623,-3-44-478,1 26 466,0-1-1,-3 13-610,-1-18 276,3-1 0,0 1 0,1-1 0,2 5-276,2 11 512,-6-40-384,0-2 0,0 0 0,0 0 0,4 1-21,9 2-62,0-1 0,0 0 0,1 0 0,-1-2 0,1 1 0,-1-2 0,0 0 0,1 0 0,1-2-45,17 0 225,-19 2-2709,-11 1 1949,-1 0-3966,-1 0-6123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3:58:1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0 662 2048,'0'0'256,"0"0"43,0 0 191,0 0 150,0 0 107,0 0 64,0 0 170,0 0-21,0 0-256,0 0-107,0 0-149,3-3 21,37-39 497,-8 9-169,-1-2 0,8-14-797,-12 12 321,-5 8 276,13-26-597,-28 44 55,0-1 1,0 0-1,1 1 0,0 1 1,2-2-56,-10 12 2,0 0-1,1-1 1,-1 1 0,0-1-1,1 1 1,-1 0 0,1-1-1,-1 1 1,0 0 0,1 0-1,-1-1 1,1 1-1,-1 0 1,1 0 0,-1-1-1,1 1 1,-1 0 0,1 0-1,-1 0 1,1 0 0,-1 0-1,1 0 1,-1 0 0,1 0-1,-1 0 1,1 0 0,-1 0-1,1 0 1,-1 0 0,1 1-1,-1-1 1,1 0-2,0 1 6,0 0 0,0 0 0,0 0 0,0 0-1,-1 0 1,1 0 0,0 0 0,-1 0 0,1 0 0,0 0 0,-1 1 0,0-1 0,1 1-6,6 37 104,-6-38-103,5 58 201,-3 1 1,-2 36-203,-3-75 92,-1 1 0,-1 0 0,-1-1 1,-5 12-93,-7 15-4742,16-47 475,1-1 1878</inkml:trace>
  <inkml:trace contextRef="#ctx0" brushRef="#br0" timeOffset="738.872">733 331 8192,'-6'-19'0,"-6"8"0,10 10 1,-1-1 0,0 1-1,0 0 1,0 0 0,0 0 0,0 1 0,0-1 0,0 1 0,0-1 0,0 1 0,0 0-1,0 0 1,0 1 0,-1-1 0,1 0 0,-2 2-1,0-1 4,0 1 0,1 0 0,-1 0 0,1 1 0,-1 0-1,1-1 1,0 1 0,0 1 0,-3 2-4,-8 10 22,2 0-1,0 1 0,0 0 1,-7 15-22,8-13 14,6-9-5,-11 15 10,2 0 1,0 1 0,2 0-1,1 1 1,0 1-20,11-25 6,0 0 0,0 1-1,1-1 1,-1 0 0,1 0 0,-1 1 0,1-1 0,0 0 0,0 1 0,0-1 0,1 0 0,-1 0 0,1 1-1,0-1 1,0 0 0,0 0 0,0 0 0,1 0 0,-1 0 0,1 0 0,0 0 0,-1-1 0,1 1 0,0 0-1,1-1 1,-1 0 0,0 1 0,1-1 0,0 0 0,-1 0 0,1 0 0,0-1 0,0 1 0,0-1 0,0 0 0,0 1-1,0-1-5,6 2 27,0 0-1,1-1 0,-1 0 0,1 0 1,-1-1-1,1 0 0,0-1 0,-1 0 0,1-1 1,-1 0-1,1 0 0,2-1-26,14-5 90,-1-2-1,0 0 1,-1-2-1,0 0 1,0-2 0,9-7-90,-2 0 148,-2-2 0,0-1 0,-1-1 1,8-12-149,-32 32 27,0-1 0,0 0 1,0 0-1,-1 0 0,1-1 1,-1 1-1,-1-1 0,1 0 1,-1 1-1,0-1 0,0 0 1,-1 0-1,0-1 0,0 1 1,0 0-1,-1 0 0,0 0 1,0-1-1,0 1 0,-1 0 1,0 0-1,0 0 0,-1 0 1,0 0-1,0 0 0,0 0 1,0 0-1,-1 1 0,0-1 1,-1 0-28,0 0-39,1 1 1,-1 1 0,0-1 0,0 0 0,0 1 0,-1 0 0,1 0-1,-1 0 1,0 1 0,0 0 0,0-1 0,-1 2 0,1-1 0,-1 1-1,0 0 1,1 0 0,-1 0 0,0 1 0,0 0 0,0 0 0,0 0-1,0 1 1,-1 0 0,1 0 0,0 1 0,0 0 0,0 0-1,0 0 1,0 1 0,1-1 0,-2 2 38,-4 2-780,1 1 0,0 0 1,0 0-1,1 1 0,-1 1 0,2-1 0,-1 1 0,1 1 1,-2 3 779,-22 21-939</inkml:trace>
  <inkml:trace contextRef="#ctx0" brushRef="#br0" timeOffset="1316.822">1338 182 7552,'-11'-1'13,"-1"0"0,1 1 0,0 0 1,-1 1-1,1 0 0,-1 1 0,1 0 0,0 1 1,0 0-1,0 1 0,1 0 0,-1 1 0,1 0 0,0 0 1,0 1-1,1 0 0,0 1 0,0 0 0,-6 7-13,0 1 32,0 0-1,1 2 1,1 0-1,1 0 0,0 1 1,1 0-1,1 1 1,1 1-1,-3 10-31,4-8 33,0 0 1,2 0-1,-2 19-33,6-35 7,1 1 0,1-1 0,-1 0 0,1 1 1,0-1-1,1 0 0,-1 1 0,1-1 0,0 0 0,1 1 0,0-1 0,0 0 0,0 0 0,1 0 0,-1-1 0,2 1-7,-1-2 5,0 0 0,0-1 0,1 0-1,0 0 1,-1 0 0,1 0 0,0 0 0,0-1-1,1 0 1,-1 0 0,0 0 0,1 0-1,0-1 1,-1 0 0,1 0 0,0 0 0,-1 0-1,1-1 1,4 1-5,2-1 8,1 0 1,0-1-1,-1 0 1,1-1-1,-1 0 0,1-1 1,6-3-9,-4 1 8,0-2 1,-1 0-1,0 0 1,0-1-1,0-1 0,-1 0 1,0 0-1,-1-2 1,0 1-1,-1-1 1,0-1-1,0-1-8,7-9 22,-2-1 1,-1-1-1,0 0 0,-2-1 0,-1-1 0,1-5-22,-8 21 15,-2 0 0,1 0 0,-1 0 0,-1-1 0,1 1 1,-2-1-1,0 1 0,0-2-15,0 8 8,0 0 1,-1 0-1,1-1 1,-1 1-1,0 0 1,0 0-1,0 0 1,-1 0-1,1 0 1,-1 0-1,0 0 1,0 1-1,-1-1 1,1 1-1,-1-1 1,0 1-1,1 0 1,-1 0-1,-1 0 1,1 1-1,-1-1-8,2 1-45,-1 2 0,1-1 1,-1 0-1,0 1 0,1-1 0,-1 1 0,0-1 0,1 1 0,-1 0 1,1 0-1,-1 1 0,0-1 0,1 0 0,-1 1 0,0 0 1,1 0-1,-1-1 0,1 1 0,0 1 0,-1-1 0,1 0 1,-1 1 44,1-1-273,-19 8-4761</inkml:trace>
  <inkml:trace contextRef="#ctx0" brushRef="#br0" timeOffset="2087.201">1819 590 12288,'-9'-10'0,"5"3"0,0-1 0,0 1 0,0 0 0,1-1 0,0 0 0,0 0 0,1 0 0,0 0 0,1-1 0,-1 1 0,2 0 0,-1-1 0,1 1 0,1-2 0,-2-11 0,1-54-9,4-9 9,0 25 79,-3 1 0,-5-30-79,1 66 85,0 12-65,1 9-13,-2 9-12,4-7 5,1 11 12,1 0 1,0 0 0,1 0-1,0 0 1,1-1 0,3 5-13,1 9 30,25 68 237,3-2 0,47 84-267,-59-123 133,-18-36-50,1 0 1,1 0 0,4 5-84,-12-21 3,0 0 1,0 0-1,0 0 1,1 1-1,-1-1 1,0 0-1,0 0 1,0 0-1,0 0 1,0 0 0,0 1-1,0-1 1,1 0-1,-1 0 1,0 0-1,0 0 1,0 0-1,0 0 1,0 0-1,1 1 1,-1-1-1,0 0 1,0 0 0,0 0-1,1 0 1,-1 0-1,0 0 1,0 0-1,0 0 1,0 0-1,1 0 1,-1 0-1,0 0 1,0 0-1,0 0 1,1 0 0,-1 0-1,0 0 1,0-1-1,0 1 1,0 0-1,1 0 1,-1 0-1,0 0 1,0 0-1,0 0-3,6-12 95,1-19 25,-6 30-113,20-154 185,-7 0 0,-6-39-192,-6 183 0,2 12 0,3 13 0,-6-13 0,12 37 0,-2 1 0,-1 0 0,-2 1 0,0 10 0,-2-15 0,8 77-58,3 14 266,-13-105-853,1 0-1,1 0 0,1 0 1,7 14 645,-2-11-8064</inkml:trace>
  <inkml:trace contextRef="#ctx0" brushRef="#br0" timeOffset="2590.891">2569 130 13440,'5'-3'0,"2"1"0,-1-1 0,0 0 0,0-1 0,0 0 0,1 0 0,-6 3 0,0 0 0,0 1 0,0-1 0,0 0 0,0 0 0,-1 0 0,1 0 0,0 0 0,0 0 0,-1 0 0,1 0 0,-1 0 0,1 0 0,-1 0 0,1 0 0,-1 0 0,0 0 0,1-1 0,-1 1 0,0 0 0,0 0 0,0 0 0,0-1 0,0 1 0,0 0 0,0 0 0,-1 0 0,1-1 0,0 1 0,-1 0 0,1 0 0,-1 0 0,-1-4-4,-1 1 1,0 0-1,0 1 1,0-1 0,-1 0-1,1 1 1,-1 0-1,0 0 1,0 0 0,0 0-1,-2-1 4,-3-1-14,1 1 1,-1 0-1,1 0 0,-1 1 0,-8-2 14,7 4-2,-1-1 1,1 2-1,-1-1 0,0 2 1,0-1-1,1 1 0,-1 1 1,1 0-1,-1 0 0,1 1 1,0 1-1,0-1 0,0 2 1,-6 3 1,0 0 0,1 1 0,0 0 0,1 2 1,0-1-1,1 2 0,0 0 0,0 0 1,-6 10-1,16-19 0,1 1 0,0-1 0,0 1 0,0 0 0,1 0 0,-1 0 0,1-1 0,0 1 0,0 1 0,0-1 0,1 0 0,-1 0 0,1 0 0,0 0 0,0 0 0,1 0 0,0 2 0,1 11 0,2-1 0,0 1 0,6 11 0,0 4 0,5 29 179,-3-1 0,-3 1 0,2 62-179,-7 11-8900,-4-134 6511</inkml:trace>
  <inkml:trace contextRef="#ctx0" brushRef="#br0" timeOffset="2919.118">2353 420 13184,'0'0'0,"15"-22"0,-5 20 0,2 4 0,4-4 0,2-2 0,3-4 0,5-3 0,-3 1 0,-2-3-2048,-2 6 128,2-1-4096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6:3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74 8576,'1'-1'117,"1"0"0,-1 0 0,1 0 0,-1 0 0,1 0 0,-1 0 0,0 0 0,0 0 1,0-1-1,0 1 0,0-1 0,0 1 0,0 0 0,0-1 0,0 1 0,0-1 0,-1 0 0,1 1 1,-1-1-1,1 0 0,-1 1 0,0-1 0,0 0 0,1 1 0,-1-1 0,0 0 0,-1 0 0,1 1 0,0-1 1,0 0-1,-1 1 0,1-1 0,-1 0 0,1 1 0,-1-1 0,0 1 0,0-1 0,0 1 0,0-1 0,0 1 1,0 0-1,0-1 0,0 1 0,0 0 0,-1-1-117,0 1 47,0 0 0,0 0 1,1 0-1,-1 1 0,0-1 0,0 1 0,0-1 1,0 1-1,0-1 0,0 1 0,0 0 1,0 0-1,0 0 0,0 0 0,0 1 0,0-1 1,0 0-1,0 1 0,0-1 0,0 1 1,0 0-1,0 0 0,-1 0-47,-6 4 98,-1 0 0,1 0 0,-6 6-98,14-11 7,-5 5 36,0 0 0,0 1 1,0 0-1,1 0 0,-1 0 1,2 0-1,-1 1 0,1 0 1,0 0-1,0 0 0,0 0 1,1 0-1,1 1 0,-1 0 1,1 0-1,0-1 0,1 1 1,0 0-1,0 0 0,1 0 1,0 1-1,0-1 0,1 0 0,0 0 1,0 0-1,1-1 0,0 1 1,1 0-1,-1 0 0,2-1 1,-1 0-1,4 7-43,-4-11 22,0 1-1,0-1 0,0 0 1,0 0-1,0 0 1,1 0-1,-1-1 1,1 1-1,-1-1 1,1 0-1,0 0 0,0 0 1,0-1-1,0 1 1,1-1-1,-1 0 1,0 0-1,0-1 1,1 1-1,-1-1 0,0 0 1,1 0-1,-1 0 1,0-1-1,1 0 1,-1 1-1,0-2 1,2 1-23,0-1 45,-1 1-1,0-1 1,0 0-1,0-1 1,0 1-1,0-1 1,-1 0-1,1 0 1,-1 0-1,1-1 1,-1 1-1,0-1 1,-1 0-1,1 0 1,-1-1-1,0 1 1,0-1-1,0 0 1,0 0-1,-1 1 1,0-2-1,1-2-43,-2 5 21,-1-1 0,1 1-1,-1 0 1,0 0-1,-1 0 1,1 0 0,0 0-1,-1 0 1,1 0-1,-1 0 1,0 1 0,0-1-1,-1 0-20,-19-39 104,6 15 15,5-4-98,10 31-20,0 0-1,0 0 1,0-1-1,0 1 0,-1 0 1,1 0-1,0 0 1,0 0-1,0 0 0,0-1 1,0 1-1,0 0 1,0 0-1,0 0 0,0 0 1,0 0-1,0-1 1,0 1-1,0 0 0,0 0 1,0 0-1,0 0 1,0 0-1,0-1 0,1 1 1,-1 0-1,0 0 0,0 0 1,0 0-1,0 0 1,0 0-1,0-1 0,0 1 1,0 0-1,1 0 1,-1 0-1,0 0 0,0 0 1,0 0-1,0 0 1,0 0-1,0 0 0,1 0 1,-1-1-1,7 5 41,7 8 50,5 9-9,-1 1-1,-1 0 1,-1 1 0,-2 1 0,0 0-1,8 21-81,-16-28 60,0 0-1,-1 0 0,0 0 0,-2 1 1,0-1-1,-1 1 0,-1 0 0,0 0 1,-2 4-60,0-13 116,0 0 1,0 0 0,-1 0 0,-1 0-1,0 0 1,0-1 0,0 1-1,-1-1 1,0 0 0,-1 0-1,0 0 1,0 0 0,-1-1 0,0 0-1,0 0 1,0-1 0,-5 4-117,7-8 49,0 0 0,0 0 0,1 0 0,-1-1 0,0 0 0,0 0 0,0 0 0,-1 0 1,1-1-1,0 1 0,0-1 0,0 0 0,0 0 0,0-1 0,-1 1 0,1-1 0,0 0 0,0 0 1,0 0-1,0-1 0,0 1 0,1-1 0,-1 0 0,0-1-49,-2 1-186,1-1 0,0 0 0,0 0 0,0 0 0,0-1 0,1 0 0,0 0 0,-1 0 0,1 0 0,1-1 0,-1 0 0,1 0 0,0 0 0,0 0 0,0 0 0,1 0 0,-2-3 186,-1-30-4480,2 0-5525</inkml:trace>
  <inkml:trace contextRef="#ctx0" brushRef="#br0" timeOffset="422.541">546 167 10880,'1'1'70,"-1"0"0,0 0 0,1 0 0,-1 0 0,1-1 1,0 1-1,-1 0 0,1 0 0,0-1 0,-1 1 0,1 0 1,0-1-1,0 1 0,0-1 0,-1 1 0,1-1 0,0 1 0,0-1 1,0 0-1,0 1 0,0-1 0,0 0 0,0 0 0,0 0 1,0 0-1,0 0 0,0 0 0,0 0 0,0 0-70,17 6 1960,-17-6-1901,-1 1 0,1-1 1,-1 1-1,1 0 0,-1-1 0,0 1 1,1-1-1,-1 1 0,0 0 0,1 0 1,-1-1-1,0 1 0,0 0 0,0-1 1,0 1-1,0 0 0,0 0 0,0-1 1,0 1-1,0 0 0,0 0 0,0-1 1,0 1-1,0 0 0,-1-1 0,1 1 1,0 0-1,-1 0-59,0 6 124,-1 0 1,1 0 0,1 1-1,0-1 1,0 0-1,0 0 1,1 1-1,0-1 1,1 4-125,0 0 74,-1-1 1,0 1-1,-1-1 1,0 1-1,0 2-74,-8 29 152,5-28-51,0 0 0,2 1-1,-1-1 1,1 8-101,2-19 34,0 1 1,1 0-1,-1-1 0,0 1 1,1-1-1,0 0 0,0 1 1,0-1-1,0 0 0,1 0 1,-1 0-1,1 0 1,-1-1-1,1 1 0,0-1 1,0 0-1,0 1 0,2 0-34,-3-3-298,0-13-5291,1 0-3115</inkml:trace>
  <inkml:trace contextRef="#ctx0" brushRef="#br0" timeOffset="766.184">692 308 12416,'-6'4'160,"-11"2"2112,21-2-2038,13 12 4,1-1 0,0-1-1,1 0 1,18 9-238,4 2 372,-39-23-588,2 0 672,-2 0-4920,-2-2-3493</inkml:trace>
  <inkml:trace contextRef="#ctx0" brushRef="#br0" timeOffset="1094.401">586 379 11008,'14'-13'0,"16"-8"1536,-15 7 128,-4 8-640,-11 6 0,13-8-385,-13 8 1,0 0-256,0 0 128,7-14-384,5-4 0,2-5-4351,16-11-1,-2 1-1920</inkml:trace>
  <inkml:trace contextRef="#ctx0" brushRef="#br0" timeOffset="1859.678">1164 939 9600,'0'0'640,"0"0"85,0 0 363,-3-1 128,-2-1-1014,-1 1-1,0-1 1,0 1-1,0 0 1,0 1 0,0 0-1,0 0 1,0 0-1,0 1 1,0-1 0,0 1-1,1 1 1,-1-1-1,0 1 1,0 0 0,1 0-1,0 1 1,-6 3-202,4-2 80,-1 1 0,1 0 0,0 1 1,1-1-1,-1 1 0,1 1 0,1-1 1,-1 1-1,1 0 0,0 0 0,0 1 1,1 0-1,0 0-80,3-7 15,0 1 0,0 0 0,1 0 1,-1 0-1,0 0 0,1-1 0,0 1 0,-1 0 1,1 0-1,0 0 0,0 0 0,0 0 0,0 0 1,0 0-1,1 0 0,-1 0 0,0 0 0,1 0 1,0 0-1,-1-1 0,1 1 0,0 0 0,0 0 1,0-1-1,0 1 0,0 0 0,0-1 0,1 1 1,-1-1-1,1 0 0,-1 1 0,1-1-15,0 1 9,1 0-1,0-1 1,0 1-1,0-1 1,0 1-1,1-1 1,-1 0-1,0 0 1,0 0 0,1-1-1,-1 1 1,0-1-1,1 0 1,-1 0-1,1 0 1,-1 0-1,0-1 1,1 1-9,9-4 64,0-1 0,0 0 0,-1 0 0,0-2 0,0 1 0,0-1 0,-1-1 0,4-4-64,-13 11 14,0-1 0,0 1 1,0-1-1,0 0 0,0 0 1,0 1-1,0-1 0,-1-1 1,1 1-1,-1 0 0,0 0 1,1-1-1,-1 1 0,0 0 1,0-1-1,-1 1 0,1-1 1,0 0-1,-1 1 0,0-1 0,1 1 1,-1-1-1,0 0-14,-1-4 41,-1 0-1,1 0 0,-1 0 1,-1 0-1,1 1 1,-1-1-1,-2-2-40,1 1 6,-6-17 101,11 22-86,5 5-15,5 4-12,-1 3 6,0 0 0,-1 1 0,0 0 0,0 1 0,-1-1 0,1 4 0,40 72 0,-36-62 0,-3-5 69,-1 0 0,-1 1 0,-1 1 0,-1-1 0,0 1 0,-2 0 0,0 0 0,-1 1 0,-1-1 0,-2 1 0,0-1-1,-1 1 1,-2 10-69,2-28 39,0-1-1,0 0 1,-1 0-1,1 0 0,-1-1 1,1 1-1,-1 0 1,0 0-1,0-1 0,0 1 1,0-1-1,-1 0 1,1 0-1,-1 0 0,1 0 1,-1 0-1,0 0 1,0-1-1,1 1 0,-1-1 1,0 0-1,-1 1 1,1-2-1,-3 2-38,-6 1 76,-1 0 0,0-1 0,0 0 0,0-1 0,-9 0-76,2-1 181,1-1 0,0 0 0,-10-3-181,24 3-263,0 0-1,0 0 1,1-1 0,-1 1 0,0-1-1,1 0 1,0 0 0,-1-1-1,1 1 1,0-1 0,0 0 0,0 0-1,1 0 1,-1 0 0,1-1-1,-3-2 264,-7-13-12607</inkml:trace>
  <inkml:trace contextRef="#ctx0" brushRef="#br0" timeOffset="2666.522">1513 1364 9600,'-3'-18'488,"2"14"339,0-1 0,0 1 0,1-1 0,-1 0 0,1 1 0,0-1 0,1 0-1,0-3-826,1-7 367,-1 1-1,0-1 1,-1 0-1,-1 0 1,-1-3-367,0-14 386,-2-11-17,-2 1-1,-2 1 1,-1-1-1,-4-5-368,7 26 83,3 10 19,0 1-1,1-1 0,1 1 1,-1-9-102,18 26 128,-13-3-112,0 1 0,1 0 0,-2 0 0,1 0 1,-1 0-1,1 0 0,-1 1 0,-1-1 0,1 0 1,0 5-17,3 8 72,4 14 74,3 0 0,0 0 0,2-1-1,1-1 1,2-1 0,10 15-146,-26-43 6,-1 0 1,1 0-1,-1 0 0,1 0 1,0 0-1,-1 0 0,1 0 1,0 0-1,0 0 0,0-1 1,-1 1-1,1 0 0,0 0 1,0-1-1,0 1 0,0-1 1,0 1-1,1 0-6,1 0 35,-2-1-29,0 0 0,-1 0-1,1 1 1,0-1 0,-1 0-1,1 0 1,0 0-1,-1 0 1,1 0 0,0 0-1,-1 0 1,1 0 0,-1 0-1,1 0 1,0 0 0,-1 0-1,1-1 1,0 1 0,-1 0-1,1 0 1,-1-1-1,1 1 1,0 0 0,-1-1-1,1 1 1,-1-1 0,1 1-1,-1 0 1,1-1 0,-1 1-1,0-1 1,1 0 0,-1 1-1,0-1 1,1 1-6,9-21 80,-6 9-35,-2-1 0,0 1 1,0 0-1,-1-1 0,-1 1 0,0-1 1,-1 1-1,0 0 0,-2-7-45,-5-24 143,-2 1 0,-3-3-143,11 38 32,-2-2-373,4 7-1451,0 2-2155,0 0-7487</inkml:trace>
  <inkml:trace contextRef="#ctx0" brushRef="#br0" timeOffset="3199.187">1874 1105 7808,'-23'-25'1920,"20"22"-64,3 3-235,0 0-149,0 0-661,0 0-171,0 0-1,-8 13 86,4-8-660,-2 7 45,1 0 0,0 0-1,1 1 1,0 0 0,-1 9-110,4-15 41,0-1 1,0 1-1,0 0 0,1 0 0,0 0 0,1 0 1,0 0-1,0-1 0,0 1 0,1 0 0,1 3-41,-3-9 4,1 0 0,-1 0 0,0 0 0,1 0 0,-1 0-1,1-1 1,-1 1 0,1 0 0,0-1 0,-1 1 0,1 0 0,0-1-1,-1 1 1,1 0 0,0-1 0,0 1 0,-1-1 0,1 0-1,0 1 1,0-1 0,0 1 0,0-1 0,0 0 0,0 0-1,0 0-3,2 0 21,-1 0-1,0 0 1,0 0-1,0-1 0,1 1 1,-1-1-1,0 1 0,0-1 1,0 0-1,0 0 0,0 0-20,5-3 90,0 0 0,-1 0-1,0-1 1,0 1-1,4-6-89,-6 6 39,-1 0-1,0 0 0,-1 0 0,1 0 0,-1-1 0,1 1 0,-1-1 0,-1 0 0,1 0 1,-1 0-1,1-3-38,1-11 193,-1 1 1,0-11-194,0 6 196,-2 4-53,1 9 66,7 24-134,1 10 2,-5-13-45,-1-1-1,2 0 1,-1-1 0,2 1 0,-1-1-1,1 0 1,0 0 0,1-1-1,2 3-31,3-4 312,9 1-1477,-20-7-3741,-1-1-876,0 0 428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6:4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12672,'9'33'1557,"-25"-34"-42,12 1-1368,0 1 0,0-1 0,0 1 1,-1 1-1,1-1 0,0 0 1,1 1-1,-1 0 0,0 0 1,0 0-1,1 0 0,-1 1 0,1-1 1,0 1-1,0 0 0,0 0 1,0 0-1,0 0 0,1 1 1,-1-1-1,1 1 0,0 0 1,-1 0-148,-3 9 277,0-1 1,0 1 0,2 0 0,-1 0 0,1 1 0,0 5-278,3-16 33,1 0 0,-1-1 0,1 1 0,0 0 0,0 0 0,0 0 0,0 0 0,0 0 0,1 0 0,-1-1 0,1 1 0,0 0 0,0 0 0,0 0 0,0-1 0,1 3-33,0-3 17,-1-1 1,0 1-1,1-1 0,-1 0 1,1 0-1,-1 1 0,1-1 0,0 0 1,-1 0-1,1-1 0,0 1 1,0 0-1,-1-1 0,1 1 0,0-1 1,0 1-1,0-1 0,0 0 1,0 0-1,0 0 0,0 0 0,0 0 1,0 0-1,-1 0 0,2-1-17,3 0 34,0-1-1,-1 1 1,1-1-1,-1 0 1,1-1-1,-1 1 1,0-1 0,0 0-1,0-1 1,0 1-1,-1-1 1,1 0-1,-1 0 1,0 0-1,0-1 1,0 1-1,-1-1 1,0 0-1,0 0 1,0 0-1,0 0 1,-1-1-1,0 1 1,0-1-1,0 0 1,-1 1-1,0-1 1,0 0-1,0 0 1,-1 0 0,0 0-1,0 1 1,0-1-1,-1 0 1,-1-4-34,42 125 106,-37-104-103,9 26 131,-2 1 1,-2 0-1,-1 1 1,-1 10-135,-5-39 33,0 0 0,-1 1-1,-1-1 1,0 1 0,0-1 0,-1 0-1,0 1 1,-1-1 0,0 0 0,0 0 0,-1-1-1,-1 1 1,1-1 0,-1 0 0,-1 0-1,0 0 1,0-1 0,-5 4-33,9-9 30,-1 0 0,-1 0 0,1-1 1,0 1-1,-1-1 0,1 1 0,-1-1 0,1-1 0,-1 1 1,0 0-1,0-1 0,0 0 0,0 0 0,0 0 0,0 0 1,0 0-1,0-1 0,-1 0 0,1 0 0,0 0 1,0-1-1,0 1 0,0-1 0,-3-1-30,2 1-96,-1-1 0,2 0 0,-1-1 0,0 1 0,0-1 0,1 0 1,-1 0-1,1-1 0,0 1 0,0-1 0,0 0 0,1 0 0,-1 0 0,1-1 0,0 1 0,0-1 0,0 0 0,0-3 96,-10-28-3925,2 0-9045</inkml:trace>
  <inkml:trace contextRef="#ctx0" brushRef="#br0" timeOffset="900.81">405 443 7168,'-3'-27'874,"3"27"65,6 5 904,-1-4-153,-4-3 3054,5-31-3921,-2 0 0,-1-1 0,-2 1-1,-2-13-822,1 18 186,-1-8 81,-1-1 0,-6-32-267,15 109 325,9 21-325,-11-43 59,1-1-1,0-1 1,2 1 0,0-1-1,5 7-58,-9-18 14,0-1 0,0 1 0,0-1 0,0 0 0,1 0 0,-1-1-1,1 1 1,0-1 0,0 0 0,1 0 0,-1-1 0,1 0 0,-1 0-1,1 0 1,0 0 0,-1-1 0,1 0 0,0 0 0,0-1 0,2 0-14,-8 0 5,1 0 0,0 0 0,-1 0 0,1 0 1,0 0-1,-1 0 0,1-1 0,0 1 0,-1 0 1,1 0-1,-1-1 0,1 1 0,0 0 1,-1-1-1,1 1 0,-1-1 0,1 1 0,-1-1 1,1 1-1,-1-1 0,0 1 0,1-1 0,-1 1 1,0-1-1,1 0 0,-1 1 0,0-1 0,1 0-5,2-17 68,-2-27 24,-1 0 1,-2 1-1,-4-12-92,7 42 0,5 25 0,7 28 0,-9-7-1,10 53-3,-12-74 9,1-1-1,0 1 1,1-1-1,0 0 0,1 0 1,3 5-5,4-4-814,-8-10-3130,-4-1-8215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6:4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267 126 7680,'0'0'1301,"0"0"128,0 0 193,0 0-65,0 0-426,0 0-171,0 0-256,0 0-86,0 0-85,-2-4 1,0-1-380,0 0-1,-1 1 1,1-1 0,-1 1 0,0-1 0,-1 1-1,1 0 1,-1 1 0,1-1 0,-1 0-1,0 1 1,-1 0 0,1 0 0,0 0 0,-1 1-1,-3-2-153,2 2 106,-1 0 1,1 0-1,-1 0 0,1 1 0,-1 0 0,0 1 0,0-1 0,1 1 0,-1 1 0,0-1 0,1 1 1,-1 0-1,-2 1-106,3 0 59,0 0 0,0 0 0,0 1 1,0 0-1,1 0 0,-1 0 1,1 0-1,0 1 0,0 0 0,0 0 1,0 0-1,1 1 0,0 0 0,0-1 1,0 1-1,0 1 0,0 1-59,2-3 26,-1 0-1,1 0 1,1 0-1,-1 0 1,0 0 0,1 1-1,0-1 1,0 1-1,0-1 1,1 1 0,-1-1-1,1 1 1,0-1-1,1 1 1,-1 0-1,1-1 1,0 1 0,0-1-1,0 0 1,0 1-1,1-1 1,0 0-1,0 0 1,0 1-26,2 1 17,1 1 1,0-1-1,1 0 0,-1 0 1,1 0-1,0-1 0,0 0 1,1 0-1,-1 0 0,1-1 1,0 0-1,1-1 0,3 2-17,-7-3 15,1 0 0,0-1 0,0 1 0,0-1 0,0 0 0,-1-1 0,1 1 0,0-1 0,1 0 0,-1 0 0,0-1 0,0 1 0,-1-1 0,1 0 0,0-1 0,0 1 0,0-1 0,-1 0 0,1 0 0,-1 0 0,1-1 0,1-1-15,4-4 24,0 0 0,-1-1 1,0 0-1,0-1 0,-1 1 1,0-2-1,-1 1 1,0-1-1,0-1 0,0-2-24,-3 6 24,-1 0-1,0 0 1,0 0 0,-1-1-1,0 1 1,0-1-1,-1 1 1,0-1-1,0 0 1,-1 1 0,-1-1-1,1 0 1,-1 1-1,-1-1 1,-1-6-24,-7-14 27,7 20-30,7 21 0,9 18 3,2-1 0,0 0 0,7 6 0,-8-14 0,-2 1 0,0 0 0,-1 0 0,-1 1 0,-2 1 0,3 8 0,-10-23 11,-1 0 0,1-1-1,-1 1 1,-1 0 0,1 0-1,-2 0 1,1-1 0,-1 1-1,0-1 1,-1 1 0,0-1-1,-1 0 1,1 0 0,-1 0-1,-1-1 1,0 1 0,0-1-1,-4 5-10,3-5 11,1 0 0,-1 0-1,-1-1 1,1 0 0,-1 0-1,0-1 1,0 0 0,-1 0-1,1 0 1,-1-1 0,0 0-1,0-1 1,-1 0 0,1 0-1,-1-1 1,1 0 0,-1 0-1,-5 0-10,7-3-98,0 1-1,1-1 1,-1 0-1,1 0 1,-1-1-1,1 0 1,-1 0 0,1-1-1,0 1 1,0-1-1,0-1 1,1 1-1,-1-1 99,2 1-185,0 0 1,1 0-1,-1 0 0,1 0 0,-1 0 0,1-1 0,0 0 0,1 1 0,-1-1 0,1 0 1,-1 0-1,1-1 0,0 1 0,1 0 0,-1-1 0,1 1 0,0-1 0,-1-4 185,2-11-5845,0 0 0,3-17 5845,1 3-4693</inkml:trace>
  <inkml:trace contextRef="#ctx0" brushRef="#br0" timeOffset="612.458">714 239 5376,'0'0'145,"0"0"0,-1 0 0,1 0 0,-1 0 1,1 0-1,0 0 0,-1 0 0,1 0 0,0 0 0,-1 0 0,1 0 1,-1 0-1,1-1 0,0 1 0,-1 0 0,1 0 0,0 0 0,-1-1 1,1 1-1,0 0 0,0 0 0,-1-1 0,1 1 0,0 0 0,0-1 1,-1 1-1,1 0 0,0-1 0,0 1 0,0 0 0,0-1 0,0 1 1,-1-1-1,1 1 0,0 0 0,0-1 0,0 1 0,0-1 0,0 1 1,0 0-1,0-1 0,0 1 0,0 0 0,1-1-145,-1-29 3615,0 6-411,-1 24-3138,1 0 0,-1 0 0,0 0 0,1-1 0,-1 1 0,0 0 0,0 0 0,1 0 1,-1 0-1,0 0 0,1 1 0,-1-1 0,0 0 0,0 0 0,1 0 0,-1 1 0,0-1 0,1 0 0,-1 1 0,1-1 1,-1 0-1,0 1-66,1-1 82,-4 3 47,1 0 1,-1 1-1,1-1 0,0 1 1,0-1-1,0 1 1,0 0-1,1 0 1,0 1-1,-1 0-129,-5 8 306,2-1-226,0 1 0,1-1 0,0 1 0,0 0 0,2 0 0,0 1 0,0-1 0,1 1 0,1-1 0,0 1 0,1 0 0,0 0-80,1-10 30,-1-1 1,0 1 0,1-1 0,0 1 0,0-1 0,0 1-1,0-1 1,1 0 0,-1 1 0,1-1 0,0 0-1,0 0 1,0 0 0,0 0 0,0-1 0,1 1-1,-1 0 1,1-1 0,0 0 0,0 0 0,0 1-1,0-2 1,0 1 0,0 0 0,0-1 0,1 1 0,-1-1-31,2 0 30,0 0 0,0 0 1,0 0-1,0-1 0,0 0 0,0 0 1,0 0-1,0-1 0,0 1 1,0-1-1,0 0 0,-1-1 1,1 1-1,0-1 0,-1 0 1,1 0-1,-1 0 0,1-1 1,1-1-31,4-3 474,29-20-3538,-32 22 586,-1 0 0,0-1 0,0 0 1,3-4 2477,7-11-6720</inkml:trace>
  <inkml:trace contextRef="#ctx0" brushRef="#br0" timeOffset="1112.34">1027 297 11136,'-12'2'1262,"1"1"0,0 0 1,0 1-1,0 0 0,-6 4-1262,15-7 83,-1 1 0,0-1 0,1 1-1,-1 0 1,1 0 0,-1 0 0,1 0 0,0 0-1,0 0 1,0 0 0,0 1 0,0-1-1,1 1 1,-1 0 0,1-1 0,0 1 0,-1 0-1,1 0 1,0 0 0,1 0 0,-1 0 0,0 0-1,1 0 1,0 2-83,0-2 39,-1-1 0,1 1 1,0-1-1,1 1 0,-1-1 0,0 1 0,1-1 1,0 1-1,-1-1 0,1 0 0,0 1 0,0-1 1,0 0-1,1 0 0,-1 1 0,0-1 0,1 0 1,0 0-1,-1-1 0,1 1 0,2 1-39,-1-1 39,0 0 0,0-1 0,1 0 0,-1 0 0,1 0 0,-1 0 0,1 0 0,-1-1 0,1 1 0,0-1 0,-1 0 0,1 0 0,-1-1 0,1 1 0,2-1-39,2 0 36,2 0 55,0-1-1,1 0 1,9-4-91,-18 6 23,0-1 0,0 0 0,1 0 0,-1 0 0,0 0 0,0 0 0,0-1 0,0 1 0,0-1 0,0 1 0,-1-1 0,1 0 0,0 0 0,-1 0 0,1 1 0,-1-1 0,0-1 0,0 1 0,0 0 0,1 0-23,-1-6 57,0 0 0,0 0 0,0 0 0,-1 0-1,0 0 1,0 0 0,-1 0 0,0 1 0,-2-6-57,0 2 21,8 21-157,1 1 0,1-1 1,-1-1-1,1 1 0,1-1 0,0 0 0,0-1 0,7 5 136,-7-6-564,0 0 0,0-1 0,1 0 0,0-1 1,0 0-1,0 0 0,1-1 564,3 1-11477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47:4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779 103 896,'0'0'640,"0"0"171,0 0 682,0 0 299,0 0 533,0 0 43,0 0-661,0 0-150,0 0 107,0 0-22,0 0-468,0 0-65,0 0-42,0 0-22,0 0-320,-5-9-106,1 2-486,2 2-52,0 0 1,-1 1-1,1-1 1,-1 1-1,0 0 0,0 0 1,-1 0-1,1 0 0,-1 0 1,0 1-1,0 0 0,-4-3-81,-2 1 96,0 0-1,0 1 0,-1 0 0,0 1 1,1 0-1,-1 1 0,0 0 1,0 0-1,0 1 0,0 1 0,-1 0 1,-7 1-96,-12 3 159,1 1 0,-1 1 1,-26 10-160,29-10 81,1-1 1,-1-1-1,0-2 1,0-1 0,-13-1-82,17-1 66,1 1 1,0 1 0,0 2-1,0 0 1,0 1 0,0 1-1,-18 7-66,38-10 3,0-1-1,0 1 1,1 0-1,-1 0 1,0 0 0,1 0-1,0 0 1,-1 0-1,1 1 1,0-1-1,0 1 1,0 0-1,1-1 1,-1 1 0,0 0-1,1 0 1,0 0-1,0 0 1,0 0-1,0 1 1,0-1 0,1 0-1,-1 0 1,1 1-1,0 0-2,0 3 6,0 0-1,0 0 0,1-1 1,0 1-1,0 0 0,1 0 1,-1-1-1,1 1 0,1-1 1,-1 0-1,1 0 0,1 1-5,3 2 0,0 0 0,1 0 0,0-1 0,0 0 0,1-1 0,0 0 0,1 0 0,-1-1 0,1 0 0,4 1 0,32 23 0,26 27 0,47 50 0,-89-80 0,-18-16 11,1 0 0,1 0-1,0-1 1,0-1 0,1-1-1,1 0 1,-1-1 0,1 0-1,0-1 1,0-1 0,1-1-1,2 0-10,10 1 37,-1 1-1,0 2 1,0 0-1,0 2 1,-2 1 0,1 1-1,21 14-36,-46-25 2,-1 0 0,1 0 0,-1 0 0,0 0 0,1 0-1,-1 0 1,0 1 0,0-1 0,0 0 0,0 1 0,0-1 0,0 1 0,0 0 0,0-1-1,0 1 1,-1-1 0,1 1 0,-1 0 0,1 0 0,-1-1 0,0 1 0,0 0-1,1 0 1,-1 0 0,0-1 0,-1 1 0,1 0 0,0 0 0,-1-1 0,1 1 0,0 0-1,-1 0 1,0-1 0,0 2-2,-1 2 6,-1-1-1,1 0 0,-1 0 1,0-1-1,0 1 0,0-1 1,-1 1-1,1-1 0,-1 0 1,0 0-1,0 0 0,-2 0-5,-135 66 150,69-32-92,3 4 1,1 3 0,2 3-1,-9 13-58,-46 37 0,109-87 0,1 1 0,0 1 0,1 0 0,0 2 0,-15 15 0,20-22 0,1 0 0,-1-1 0,1 1 0,1 1 0,-1-1 0,1 1 0,0-1 0,1 1 0,0 0 0,0 0 0,1 0 0,0 0 0,0 0 0,1 0 0,0 0 0,1 6 0,-1-12 0,1 1 0,0 0 0,0-1 0,0 1 0,0-1 0,0 1 0,0-1 0,1 0 0,-1 1 0,1-1 0,-1 0 0,1 0 0,0 0 0,0 0 0,0 0 0,0 0 0,0-1 0,1 1 0,-1-1 0,0 1 0,5 2 0,0 0 0,1-1 0,-1 0 0,0 0 0,1 0 0,1-1 0,43 10 0,1-3 0,1-3 0,-1-1 0,54-3 0,216-24 0,-257 16 0,7 2-470,-25 7-4052,-24 1-10709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39:5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3112 6400,'-2'-8'-104,"-1"0"683,3 11 703,2 1-909,-1 0 1,0 1 0,-1-1-1,1 0 1,-1 0 0,0 1-1,0-1 1,0 0 0,0 3-374,-1-6 49,1 0 1,0 0 0,-1-1 0,1 1 0,0 0 0,-1 0-1,1 0 1,-1 0 0,0-1 0,1 1 0,-1 0 0,1-1-1,-1 1 1,0 0 0,0-1 0,1 1 0,-1-1 0,0 1-1,0-1 1,0 1 0,1-1 0,-1 0 0,0 1 0,0-1-1,0 0 1,0 0 0,0 1 0,0-1 0,0 0 0,0 0-1,0 0 1,0 0 0,0 0 0,0-1 0,0 1 0,1 0-1,-1 0 1,-1-1-50,-1 0 77,0-1-1,1 1 0,-1-1 1,0 0-1,1 0 1,0 0-1,-1 0 0,1-1 1,-2-1-77,1-1 83,-1-1 0,1 0-1,0 1 1,0-1 0,0 0 0,1-1 0,0 1 0,0 0-1,1-1 1,0 1 0,0-1 0,0-4-83,-4-20 265,4 30-252,1-1 0,-1 0 0,0 1 1,0-1-1,0 1 0,0-1 0,0 1 1,0 0-1,0-1 0,0 1 0,0 0 1,-1 0-1,1 0 0,0 0 0,-1 0 1,1 0-1,-1 0 0,1 1 0,-1-1 1,0 0-14,-38-12 158,25 9-69,-163-59 806,128 43-297,33 12-556,-2-10-42,-28-29 128,-2 3 0,-44-32-128,88 74 0,-28-23 0,3-2 128,13 9-128,11 10 4,1 0-1,1-1 0,0 1 0,0-1 0,1 0 0,0 0 0,-2-7-3,3 11 85,-51-66-64,25 16-21,-11-3 128,31 46-128,4-1 0,-5-1 0,-12-19 128,9 18-128,0 3 0,-3 6 0,0-1 0,4-7 0,-3-2 0,-1 0 0,3 1 0,-2 1 0,-1 3 0,1 2 0,2 2 0,-1-4 0,-3 0 0,3 1 0,3-2 0,-1-2 0,-1-1 0,5 3 0,3-1 0,-1 1 0,0 3 22,3 5 63,-1-7-64,1-1-21,-1 1 0,0-2 0,-3-2 0,3-2 0,3-40 0,1 41 0,-1 0 0,-1 0 0,0 0 0,-1 0 0,-5-15 0,6 20 0,-1 1 0,2 0 0,-1 0 0,1-1 0,1 1 0,0 0 0,0 0 0,1-1 0,1 1 0,1-6 0,0-1 0,0 0 0,-1 0 0,-1-7 0,1-31 0,2 2 0,3-1 0,2 1 0,16-48 0,21-30 0,-36 95 0,13-23 0,-9 21 0,15-32 0,10-13 0,-29 62 0,16-34 0,6-20 0,-31 69 0,1 0 0,0 0 0,0 0 0,0 1 0,1-1 0,2-2 0,8-11 0,-4 4 0,16-19 107,-11 13-100,-1-1 0,0 0 0,4-13-7,-17 35 3,-1-1 0,1 1-1,-1-1 1,1 0-1,-1 0 1,0 1-1,1-1 1,-1 0-1,0 0 1,0 1-1,1-1 1,-1 0-1,0 0 1,0 0-1,0 0 1,0 1 0,0-1-1,0 0 1,0 0-1,0 0 1,-1 0-3,2-4 50,11-15-26,-9 17-24,-1-1 0,1 0 0,0 1 0,0-1 0,0 1 0,0 0 0,2-1 0,6-7 0,40-50 128,-36 39-73,16-18 18,2-3-73,-15 21-4,-12 18 7,-1 2 20,9-3 30,-3 2-16,27-19-22</inkml:trace>
  <inkml:trace contextRef="#ctx0" brushRef="#br0" timeOffset="1">740 178 18943,'4'-3'0,"15"-14"0,17-13 0,-25 23 0,18-14 96,1 1 0,1 2 0,17-7-96,-34 18 25,1 1 0,0 1 0,1 0 0,-1 1 0,1 1 0,0 0 0,0 1 0,0 1-1,0 1-24,-4 0-2453,-1 0-9301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7540 3432 7424,'-9'39'2304,"8"-36"-1131,14 10 320,43 52 2732,32 49-4225,-8-8 1300,-70-93-1216,1 0 0,0-1 0,1 0 0,1 0 0,-1-2 0,2 1 0,0-2 0,0 0 0,0 0 0,1-1-1,1-1 1,-1-1 0,1 0 0,0-1 0,15 3-84,314 43 811,-293-43-257,1-2 1,36-2-555,-49-6 147,0-2 0,-1-2 0,10-3-147,-3 0 57,0 3 0,11 1-57,-1 3 99,14-1 27,6-3-126,-53 3 31,0-1 1,-1-1 0,0-1 0,0-1 0,7-4-32,38-17 128,-2-4 0,-1-2 0,56-41-128,-95 56 37,-16 12-26,0 0 1,1 1 0,0-1-1,0 2 1,0-1-1,2 1-11,130-58-5,-19 8 32,-97 44-12,-1-2 0,0-1 0,-1-1 1,0-1-1,-1-1 0,-1-1 0,5-6-15,53-39 58,-48 39 12,25-24-70,-42 35 0,0 0 0,1 1 0,1 1 0,0 0 0,0 1 0,1 1 0,14-5 0,2 2 0,1 1 0,-1 2 0,33-4 0,-35 7 22,-1-2-1,-1-1 0,1-1 1,-2-1-1,1-2 0,14-9-21,-10 5 0,1 2 0,1 2 0,16-4 0,9-3 0,-5-1 15,-32 10 1,1 2 0,0 1 0,0 1 1,1 1-1,0 1 0,0 1 0,14 1-16,32 2 256,1-2 0,63-12-256,-115 13-1851,25 4-8564,-21 1 3866</inkml:trace>
  <inkml:trace contextRef="#ctx0" brushRef="#br0" timeOffset="2605.464">11398 2836 3328,'14'2'1613,"-14"-2"-1592,0 0 1,0 0-1,0 0 1,0 0 0,0 0-1,0 0 1,0 0 0,1 0-1,-1 1 1,0-1-1,0 0 1,0 0 0,0 0-1,0 0 1,0 0 0,0 0-1,0 0 1,0 1-1,0-1 1,0 0 0,0 0-1,0 0 1,0 0-1,0 0 1,0 0 0,0 0-1,0 1 1,0-1 0,0 0-1,0 0 1,0 0-1,-1 0 1,1 0 0,0 0-1,0 0 1,0 0 0,0 0-1,0 1 1,0-1-1,0 0 1,0 0 0,0 0-1,0 0 1,-1 0 0,1 0-1,0 0 1,0 0-1,0 0 1,0 0 0,0 0-1,0 0-21,-27 13 1998,7-3 713,18-9-1623,2-1-256,75 11 1749,-52-12-2158,1-2 0,-1 0 0,10-4-423,-5 1 496,0 2 0,4 0-496,103 0 1104,-74 4-647,0-2 0,0-4 0,10-3-457,20-9 453,15-4 78,2 5-1,32 2-530,81-6 875,130-33-875,-334 51 15,1 1 0,-1 0 0,0 1 0,1 2 0,-1-1 0,1 2 0,-1 0-1,0 1 1,0 1 0,10 4-15,-13-4 6,-1-1-1,1 0 1,-1-1-1,1-1 0,0 0 1,9-1-6,21-2 61,19-5-61,-22 3 34,28 0-34,-22 6 44,0 2-1,7 3-43,35 4 41,87-2 66,-158-7-102,0 2 1,1 0-1,-2 1 0,1 1 1,1 1-6,4 2-2,-1-2 0,1-1 0,3 0 2,22 0 6,0-1-1,1-3 0,0-2 1,24-4-6,4 1-449,-25 3-3497,-16 0-8704</inkml:trace>
  <inkml:trace contextRef="#ctx0" brushRef="#br0" timeOffset="4668.851">14427 2813 2304,'39'-3'1685,"-34"2"128,-5 1 214,0 0-86,0 0-831,0 0-300,0 0-319,0 0 85,0 0 384,0-1-835,0-1 0,0 1-1,1 0 1,-1-1 0,0 1 0,1-1 0,0 1 0,-1 0-1,1-1 1,0 1 0,-1 0 0,1 0 0,0 0-1,0 0 1,0 0 0,0-1 0,0 2 0,0-1 0,1 0-1,-1 0 1,0 0 0,0 0 0,2 0-125,36-14 501,-25 10-204,24-9 92,2 2 1,-1 2-1,1 2 0,16-1-389,9 5 298,0 2 0,0 4 0,2 2-298,-4 1 214,0-4 0,0-2 0,15-4-214,30-9 427,0 5 0,0 4-1,17 6-426,-103-1 37,1-1 0,5-1-37,-12 0 32,0 1 0,0 1 1,0 0-1,0 1 0,10 2-32,53 14 151,4 1 253,66 5-404,-126-19 68,-1 0 1,1 1 0,1 2-69,0 0 131,-1-2 1,16 2-132,-12-7-744,14-8-10181,-18 2 4312</inkml:trace>
  <inkml:trace contextRef="#ctx0" brushRef="#br0" timeOffset="-1873.464">7525 452 4608,'19'2'254,"33"2"985,-51-4-1094,1-1 0,0 1 0,-1 0 0,1-1 0,0 1 0,-1-1 0,1 0 0,-1 1 0,1-1 0,-1 0 0,1 0 0,-1 0 0,0 0 0,1 0 0,-1 0 0,0-1 0,1 1-145,20-29 1189,-7 10-235,64-62 3569,52-40-4523,-112 106 118,1 2 0,0 0 0,0 1 1,1 1-1,1 1 0,0 1 1,1 1-1,-1 1 0,2 0 1,-1 2-1,18-2-118,204-33 853,-240 40-847,46-8 174,13 1-180,-47 7 95,0 0 0,1 1 0,-1 1 0,0 1 0,13 3-95,60 10 752,28 0-752,66 10 279,-151-18-190,0 1 0,-1 2 0,0 0 0,15 10-89,7 7 186,-2 3-1,-1 3 1,8 8-186,-20-14 126,17 14-31,-32-22-28,0-2 0,2 0 0,-1-2-1,24 10-66,11-1 184,-8-4 26,19 12-210,-56-25 41,-1 1 0,0 1 0,-1 0 0,0 1 0,0 0 0,10 12-41,23 25 234,-24-26-106,-1 1 0,-1 1 1,-1 1-1,-1 0 0,6 14-128,153 248 650,-93-156-361,-57-87-100,2-2 1,17 19-190,-32-45 31,1 1 0,0-2 0,1 0 0,0-1 1,1 0-1,1-2 0,6 4-31,-1-4-78,-7-2 146,1 0 1,-1 1 0,4 4-69,-16-11-85,0 1-1,0-1 1,0 1 0,0 0-1,-1 0 1,0 0 0,0 1-1,0-1 1,0 1 0,-1-1-1,0 1 1,0 0 0,2 4 85,2 6-3456,0 0-9621</inkml:trace>
  <inkml:trace contextRef="#ctx0" brushRef="#br0" timeOffset="1453.322">10523 1351 2560,'42'6'2965,"-40"-11"-1194,-1-1-1322,-1-1 0,-1 0 0,1 1 0,-1-1 0,0 1 0,0-1 0,-1 1 0,0 0 0,0-1 0,-1 1 0,1 0 0,-1 0 0,-1 1 1,1-1-1,-1 1 0,0-1 0,0 1 0,-1 0 0,1 1 0,-3-2-449,-3-4 1034,13 12-209,17 10-402,5 7-121,1-2-1,2 0-301,-5-4 93,-1 2 1,11 9-94,0 7 112,-24-21-59,1-1-1,0 0 1,6 3-53,-13-10 40,1 0 0,-1 0-1,1 0 1,0 0 0,0 0-1,0-1 1,0 0 0,0 0-1,0 0 1,0 0 0,1-1-1,3 1-39,16-2 206,-18 0-164,0 1-1,0 0 0,-1 0 1,1 0-1,0 1 0,0 0 0,0 0 1,0 0-1,-1 1 0,1 0-41,53 24 160,-44-17-70,2-2 0,-1 0 0,1-1 0,0 0 0,1-1 0,-1-1-1,14 1-89,43-3 386,12-2-386,-34-2 205,-1 3 1,1 1 0,27 7-206,-9 5 114,64 9 206,-111-20-268,-1-2-1,1 0 1,0-2-1,21-3-51,7-2 5,-1 2 1,1 2-1,0 2 0,34 5-5,-42 0 39,0-2 1,0-2-1,1-2 0,-1-2 0,-1-1 0,9-4-39,-26 2 3,-1 1 0,1 1 0,0 1 0,0 1 0,0 2 0,1 0 0,7 2-3,9 3 56,1-3 0,23-3-56,-23 1 16,45 4-16,-1 4 0,42 10 0,-89-12 0,-24-4 20,1-2-1,-1 0 0,0-1 1,11-1-20,43-2 50,25 4-2194,-78-1 664,0-1 0,1 0 0,-1-2 1,7-2 1479,0 0-6912,-1 0 2560</inkml:trace>
  <inkml:trace contextRef="#ctx0" brushRef="#br0" timeOffset="3699.31">13238 1590 5888,'19'2'161,"-14"-2"-3,0 0 0,0 1 0,-1 0 0,1 0 0,-1 0 0,3 1-158,5 0 6993,9-5-6978,-9 1 529,44-5 50,0 3 1,41 3-595,-63 3 137,0 1 1,-1 1 0,1 2-1,-1 2 1,7 3-138,22 10 455,-25-8-17,0-2 0,0-1 0,1-1 0,0-3 0,11 0-438,173-5 1091,-103-3-624,20 7-467,-105 0 106,-1 1 0,1 1 1,-1 2-1,6 4-106,26 7 87,-24-9-15,-1-2 1,1-2-1,0-2 1,0-1-1,18-2-72,-3-2 21,136 3 257,-144 0-161,1 2 1,43 11-118,-64-11 37,0-1 0,1-1 1,-1-1-1,14-2-37,112-10 258,-93 4-153,0 2 1,29 4-106,170 27 230,-210-20-481,-42-7-311,-2 0-4828,-6 0-5660</inkml:trace>
  <inkml:trace contextRef="#ctx0" brushRef="#br0" timeOffset="-166484.85">16275 1852 3200,'0'0'1024,"0"0"171,0 0 703,0 0 22,0 0-917,0 0-235,0 0 21,0 0 0,0 0-298,0 0 0,0 0 42,0 0 86,0 0 42,0 0 64,0 0-42,0 0 42,0 0-42,0 0 21,0 0-128,0 0-22,0 0-234,0 0-64,0 0 0,0 0-21,0 0-86,0 0-21,0 0 0,7 0-21,24 0 27,-1-2 0,22-3-134,-38 2 68,-1 1 0,0-2 0,-1 1 0,1-2-1,-1 0 1,1 0 0,-2-1 0,2-1-68,-5 1 112,0 2-94,-1 0 0,0-1 0,-1 0 0,1 0 0,-1-1 0,0 0 0,0 0 0,0-1-18,26-37 252,6-15-252,-10 14 238,18-20-238,-2 9 54,4 2-1,27-24-53,-55 60 100,1 0-1,1 2 1,4-2-100,-18 15 10,-1 0 1,1 0 0,0 1-1,0 0 1,0 0 0,0 1-1,0 0 1,0 1 0,1 0-1,5 0-10,-13 0 0,2 0 15,0 0 0,0 1 0,0-1 0,0 0 0,0 1 0,-1 0 0,1 0 0,0 0 0,0 0 0,-1 0 0,1 0 0,-1 1 0,1-1 0,-1 1-1,0-1 1,1 1 0,-1 0 0,0 0 0,0 0 0,1 2-15,2 4 86,1 0-1,-2 1 1,1 0-1,-1-1 1,1 6-86,1 0 41,-3-4 26,-1 0-1,1 1 1,-2 0-1,1-1 0,-1 1 1,-1 2-67,3 22 135,1-13-67,1 0 0,4 8-68,-4-13 57,-1 0-1,0 0 1,-1 1-1,0 8-56,6 106 89,-2-66-76,-4 1 0,-2 0 0,-4 6-13,-10 44 50,-4 43 28,16-130-80,2 1-1,1 0 3,0-7 9,-1 1 0,-1 0 0,-2 10-9,-31 199 234,2-1-234,24-182 14,2-15 15,-1 1-1,-2-1 1,-1 0-1,-7 13-28,14-44 1,-2 4 10,1 1 0,-2-1 0,0 0 0,0 0 0,0 0 0,-7 7-11,9-13 3,0 0 0,0 0 0,0 0 0,0-1 0,-1 0 0,1 1-1,-1-1 1,1-1 0,-1 1 0,0 0 0,0-1 0,0 0 0,0 0 0,0 0 0,0 0 0,0-1 0,0 1-1,0-1 1,0 0 0,0-1 0,-3 1-3,-1-1 0,0-1 0,0 0 0,0 0 0,1-1 0,-1 1 0,0-2 0,1 1 0,-4-4 0,-8-4 0,0-1 0,-9-9 0,18 12 0,1 1 0,0-1 0,0-1 0,0 0 0,1 0 0,1 0 0,0-1 0,-4-9 0,2 3 0,2-1 0,0 0 0,1-1 0,1 1 0,-1-11 0,0 6 0,0 0 0,-1 1 0,-2 0 0,-6-11 0,-5-16 0,13 33 0,-5 4 0,-16-18 0,21 22 0,0 0 0,0 1 0,-1 0 0,0 0 0,0 0 0,-1 1 0,-3-1 0,-19-14-637,23 10-2013,2 1-911,-7-7-9302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39:5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125 488 13440,'-1'-5'240,"0"1"0,-1-1 1,0 0-1,0 1 0,0-1 1,-1 1-1,1 0 0,-1 0 1,0 0-1,0 0 0,-1 1 1,1-1-1,-1 1 0,0-1 1,-3-1-241,4 3 938,3 2-234,-2 3-64,0-1-523,0 1-1,0 0 1,1 0-1,0-1 1,-1 1-1,1 0 1,0 0-1,0 0 0,1 1 1,-1-1-1,1 0 1,-1 0-1,1 0-116,0 50 924,1-25-610,3 111 433,5-1 0,9 18-747,17 164 490,-28-259 44,13 51-534,-21-118 38,1 0 1,0-1 0,0 1 0,0 0 0,1 0 0,0 0-39,1-15 23,-2-47 68,-2 0 1,-7-23-92,-1-23 51,5 5-24,2 17 74,-15-76-101,3 92 0,-3 0 0,-4 2 0,-11-20 0,28 81 0,-9-30 0,14 42 0,0-1 0,-1 0 0,1 0 0,0 1 0,0-1 0,0 0 0,0 0 0,0 0 0,0 1 0,1-1 0,-1 0 0,1 0 0,-1 1 0,1-1 0,0 0 0,-1 1 0,1-1 0,0 1 0,0-1 0,1 0 0,32-31 0,-26 27 0,-1-1 0,1 0 0,-1-1 0,-1 0 0,1 0 0,-1 0 0,-1-1 0,3-5 0,4-10 0,1 1 0,10-14 0,-17 28 0,1 0 0,1 0 0,-1 0 0,2 1 0,-1 0 0,1 0 0,3-1 0,-6 6 0,0 0 0,0 0 0,0 0 0,0 1 0,1 0 0,-1 0 0,1 1 0,0 0 0,-1 0 0,4 0 0,69 1 0,-55 1 0,-8-1 0,0 0 0,0 2 0,0 0 0,-1 1 0,2 0 0,-12-1 0,0-1 0,0 1 0,-1 0 0,1 0 0,0 1 0,-1 0 0,1-1 0,-1 2 0,0-1 0,0 0 0,0 1 0,-1-1 0,1 1 0,-1 0 0,0 1 0,3 3 0,1 8 0,0 1 0,0 1 0,-2-1 0,0 1 0,-1 0 0,-1 0 0,0 0 0,-1 2 0,1 3 0,1 4 25,-1-12 27,-1 1-1,0 0 0,-1 0 0,0 0 1,-2 0-1,0 0 0,-1 6-51,0-17 13,0 0 0,0 0 0,0 0-1,0-1 1,-1 1 0,1-1 0,-1 0-1,-1 1 1,1-1 0,0-1 0,-1 1 0,0 0-1,0-1 1,0 0 0,-4 3-13,-9 4 68,-1 0 1,0-1-1,-10 4-68,0-1 94,-32 19-74,34-17 98,0-1 0,-28 10-118,54-23-29,-1 0 0,1 0 1,-1 1-1,1-1 0,-1 0 1,1 0-1,-1 0 0,1 0 0,-1 0 1,1 0-1,-1 0 0,0 0 1,1 0-1,-1 0 0,1 0 0,-1 0 1,1 0-1,-1 0 0,1 0 1,-1-1-1,1 1 0,-1 0 0,1 0 1,-1-1-1,1 1 0,-1 0 29,-8-17-2934,9-1-3603,3 5-3703</inkml:trace>
  <inkml:trace contextRef="#ctx0" brushRef="#br0" timeOffset="569.749">1490 214 8192,'0'0'2304,"1"-5"-107,0 3-1992,-1-1 1,0 0-1,0 0 1,0 0-1,0 0 1,0 0-1,-1 0 1,1 0-1,-1 0 1,0 0-1,0 0 1,0 0 0,0 1-1,0-1 1,0 0-1,-1 1 1,1-1-1,-1 1 1,0 0-1,0-1 1,0 1-1,0 0 1,0 0-1,-1 0 1,1 0-1,0 1 1,-1-1-1,0 1 1,1-1-1,-1 1-205,-6-2 173,0 0-1,0 1 1,0 0 0,0 1-1,-1 0 1,1 0 0,0 1-1,-1 0 1,1 1-1,0 0 1,-1 0 0,1 1-1,0 0 1,0 1 0,-1 0-173,-17 6 302,1 2-1,-1 1 1,2 1 0,-7 5-302,10-6 139,1 1 0,1 1-1,1 1 1,0 1 0,1 0-1,0 1 1,1 1 0,1 1-1,1 0 1,1 1 0,1 1-1,0 2-138,-25 52 178,4 2 0,4 2 0,1 5-178,21-58 69,0 0 1,2 1 0,-2 16-70,7-32 17,0 0 1,1 0-1,0 0 1,1 0-1,0 0 1,1-1-1,0 1 1,0 0-1,1-1 1,3 6-18,-2-5 14,1 0 0,0 0 0,1-1 0,0 0 1,0 0-1,1 0 0,0-1 0,1 0 1,0 0-1,1-1 0,-1 0 0,1-1 0,1 0 1,0 0-1,0-1 0,0 0 0,1-1 1,6 3-15,43 15 130,0-2 1,62 11-131,-95-26 29,1-2-1,-1-1 1,1-1 0,-1-2-1,1 0 1,0-2 0,-1-1-1,6-3-28,130-22 22,-156 27-315,-1 0 0,1-1 0,-1 0 0,1 0 0,3-2 293,28-17-5959,-11 1-6350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3921 707 10240,'-7'10'533,"6"-8"43,1-2-128,0 0 0,0 0-149,0 0 42,0 0 342,0 0 63,0 0-63,-15 1 853,8 0-1347,1 0 1,0 1-1,-1 0 1,1 0-1,0 1 1,1 0-1,-1 0 1,0 0-1,1 0 1,0 1-1,0 0 1,0 0-1,0 1 1,0-1-1,1 1 1,-3 3-190,-7 12 411,1 0 0,0 1 0,-8 19-411,0 0 193,9-17-126,1 1-1,1-1 0,1 1 0,2 1 0,-1 4-66,-8 44 235,3 8-235,1-10 352,-6 14-352,7-35 445,-3 40-445,4-20 152,4-35-75,1 1 0,2 0-1,1-1 1,2 1 0,3 25-77,17 42 266,-10-58-20,1 30-246,-7 15 116,-4-54 67,6 36-183,-5-54 42,-1-1 1,0 1 0,-1 0 0,-1 0 0,-2 3-43,1 5 20,2-14 17,-1 0 0,-1 0 0,1 0 0,-2 0 0,0-1-1,0 1 1,-1-1 0,0 0 0,-1-1 0,0 1 0,-4 3-37,6-9 85,1 3-63,-1 0 1,0 0-1,-1-1 1,0 0-1,0 0 1,-3 3-23,5-8 15,0 1 0,-1-1 0,1 0 0,0 0 0,-1 0 0,1-1 0,-1 1 0,0-1 0,0 1-15,-7 2 7,5-2 7,4-1-6,1 0 1,-1 0-1,1-1 1,-1 1-1,1-1 0,-1 1 1,0-1-1,1 0 1,-1 1-1,1-1 1,-1 0-9,-14-1 21,-2-6-21,1 1 0,0 0 0,2-5 0,3 0 0,1 0 0,1-1 0,0 0 0,0-1 0,1 0 0,1 0 0,0-1 0,1 0 0,-4-11 0,1-2 0,1-1 0,1 0 0,2 0 0,-2-24 0,5 38 0,-1 0 0,0 1 0,-1-1 0,0 1 0,-1 0 0,-4-7 0,1 5 0,2-2 0,0 1 0,-3-13 0,-8-25 0,11 38 0,2-1 0,0 1 0,-1-6 0,3 6 0,-1-1 0,0 1 0,-2 0 0,0 0 0,-1 0 0,0 1 0,-4-5 0,1 7 0,-7 1 0,2-1 0,4-1 0,-1 1 0,-4 0 0,-2 1 0,1 2 0,-1 4 0,-4 2 0,3-2 0,0 1 0,12 3 13,-1 1-1,1 0 1,-1 0-1,0 1 0,1 0 1,-7 0-13,11 1 7,-1-1-1,1 0 1,-1 0 0,1 0-1,-1-1 1,1 1 0,0-1-1,-2 0-6,1-1 0,-18 0 0,-114-14 0,86 8 0,-1 3 0,1 1 0,-18 3 0,1 0 0,46-1 0,-1 2 0,-20 1 0,13 4 0,1 1 0,0 1 0,-1 2 0,3-2 0,10-3 0,-1-2 0,0 0 0,0-1 0,0 0 0,-10-2 0,-41 2 0,53 1 0,0 1 0,0 1 0,0 0 0,-9 4 0,10-2 0,-1-1 0,0-1 0,-1-1 0,-6 1 0,-62 1 0,56-5 0,-1 2 0,1 0 0,-1 3 0,1 0 0,-18 6 0,-10 6 0,-51 8 0,55-14 0,0 2 0,-18 9 0,62-19 0,-5 3 0,0-1 0,-1-1 0,0-1 0,1 0 0,-1 0 0,0-1 0,-9 1 0,0 1 0,1 2 0,0 0 0,0 1 0,0 2 0,1 0 0,-19 11 0,14-6 0,-1-2 0,0-1 0,-1-1 0,-17 3 0,24-8 0,0 2 0,0 0 0,1 1 0,-6 4 0,-9 4 0,20-8 0,-1 2 0,1 0 0,1 1 0,0 0 0,0 1 0,1 1 0,1 0 0,-6 8 0,4-6 0</inkml:trace>
  <inkml:trace contextRef="#ctx0" brushRef="#br0" timeOffset="149440.313">3903 745 3584,'0'0'1664,"0"0"0,0 0 0,0 0-107,0 0-426,0 0-129,0 0-84,0 0-44,0 0-84,0 0-44,0 0-84,0 0-65,0 0-149,0 0 0,0 0-128,0 0 0,0 0-150,0 0-20,6-6 63,32-39 470,25-36-683,-54 69 125,1-1 0,0 1 1,4-2-126,-6 6 37,0 0-1,0-1 1,-1 0 0,0-1 0,-1 0 0,4-6-37,9-20 77,-9 18 75,-1 0 1,5-14-153,-12 26 27,0 1 0,0-1 1,-1 0-1,0 0 0,0 0 1,-1 0-1,1 0 1,-1 0-1,0 0 0,-1 0 1,0-2-28,-3-11 53,1 6-23,1-1 0,0 0 1,0 0-1,2 1 0,0-1 0,0-5-30,1 14 11,-1-1 0,0 1 0,0-1 0,-1 1 0,1-1 0,-1 1 0,-1 0 0,1-1 0,-1 1 0,0 0 0,0 0 0,0 0 0,-1 0 0,1 0 0,-1 1 0,0-1 0,-4-3-11,1 1 24,4 5-17</inkml:trace>
  <inkml:trace contextRef="#ctx0" brushRef="#br0" timeOffset="149441.313">4026 31 21584,'-2'-1'5,"-9"-4"23,0 0 0,-1 1-1,1 0 1,-1 1 0,0 0-1,0 1 1,-1 0 0,1 1-1,0 0 1,-1 1-28,2 1 9,1-1-8,-1 0 0,1 1 0,0 0 0,-1 1 0,1 0 1,0 1-1,0 0 0,0 0 0,1 1 0,-1 1 0,0 0-1,-7 7 34,0 1-1,1 0 1,0 2-1,1 0 1,0 0-1,2 1 1,-6 9-34,-6 17 21,23-38-21,-1 0 0,1 0 0,-1 0 0,0 0 0,-1 0 0,1-1 0,-1 0 0,1 1 0,-1-1 0,-2 1 0,-12 10 0,2 8 22,1 0-1,0 0 0,2 1 1,0 1-1,2 0 0,-4 13-21,9-26 26,0 1-1,-1-1 1,0 0 0,-2 1-26,1-1 8,-1 2 1,2-1-1,-3 7-8,6-10 29,0 0 0,-1 0 0,0-1 0,0 1 0,-1-1-1,0 0 1,0-1 0,-1 1 0,0-1 0,0-1 0,-1 1 0,1-1 0,-2 0-1,1-1 1,0 0 0,-1-1 0,-8 4-29,-46 19 326,-35 20-326,60-27 101,19-10 30,0 2 1,1 0 0,0 2-132,8-6 22,0 0 1,-1 0-1,-1-1 1,1 0-1,-1-1 1,0 0-1,0-1 1,-1-1-1,-12 3-22,12-3 25,-1 0 0,1 1 0,0 0 0,1 1 0,-1 0 0,1 1-1,-7 5-23,4-2 24,-1-1 1,1-1 0,-2-1-1,-8 3-25,6-5 51,0-1 1,0-1-1,0 0 0,0-2 0,-14 0-51,-15 2 48,0 3 0,-10 3-48,-19 3 32,61-10-32,-1-2 0,1 0 0,-17-2 0,-17-1 0,21 4 32,0 2 0,0 1 0,1 1 0,-17 6-32,44-11 0,-12 3 0,-1-2 0,0 1 0,0-2 0,0 0 0,-5-1 0,4 0 0,0 1 0,-1 0 0,1 2 0,-3 0 0,-16 4 0,-96 15 0,107-18 0,0-2 0,-1-1 0,1-1 0,-14-2 0,16 0 0,-1 2 0,1 0 0,0 1 0,-1 1 0,1 1 0,0 1 0,0 1 0,1 1 0,-1 1 0,1 0 0,-5 4 0,-6 1 0,-1-1 0,1-2 0,-2-1 0,1-1 0,-1-2 0,-4-1 0,28-2 0,1 1 0,0-1 0,0 1 0,0 1 0,0 0 0,0 0 0,1 0 0,-1 1 0,1 0 0,-1 2 0,-38 17 0,18-15 0,0 0 0,-1-2 0,-15 1 0,22-5 0,0 2 0,0 1 0,1 0 0,-1 2 0,1 0 0,-9 6 0,-116 68 0,129-71-1,1 1 0,0 1 0,1 0 0,-3 4 1,-32 24 26,-39 27 80,-68 67-106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0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3039 843 8448,'11'-10'1333,"-12"10"-1299,1 0 1,0 0 0,0 0-1,0 0 1,0 0-1,0 0 1,0 0-1,0 0 1,0 0 0,0 0-1,0 0 1,0 0-1,0 0 1,0 0-1,0 0 1,0 0 0,0 0-1,0 0 1,0 0-1,0 0 1,0 0-1,-1 0 1,1 0 0,0 0-1,0-1 1,0 1-1,0 0 1,0 0 0,0 0-1,0 0 1,0 0-1,0 0 1,0 0-1,0 0 1,0 0 0,0 0-1,0 0 1,0 0-1,0 0 1,0 0-1,0 0 1,0 0 0,0 0-1,0 0 1,0 0-1,0 0 1,0-1-1,0 1 1,0 0 0,0 0-1,0 0-34,-24 13 3071,2-1-2988,-124 67 2264,142-77-2249,-1 0 0,1 0 0,-1-1 1,0 0-1,1 0 0,-1 0 0,0 0 1,0-1-1,1 0 0,-1 0 0,0 0 0,0-1 1,1 1-1,-1-1 0,0 0 0,1 0 0,-1-1 1,1 1-1,-1-1-98,-13-7 283,-1 1-1,2-2 1,0-1-1,0 0-282,-3-2 204,12 8-89,0-1 1,-1 2-1,1-1 1,-1 1-1,0 0 1,0 1 0,-1 0-1,1 0 1,0 1-1,-1 0 1,0 1-1,-9 0-115,11 1 38,-1 1 0,1-1 0,-1-1-1,1 1 1,0-2 0,-1 1 0,1-1-1,0 0 1,0-1 0,0 0 0,0 0-1,0 0 1,-4-4-38,1-1 48,0 0-1,1-1 1,-8-7-48,10 8 6,-1 0-1,1 0 1,-2 1-1,1 1 1,-4-2-6,7 4 35,2 2-28,0 0 0,0 0 0,0 0 0,0 1 0,-1-1 1,1 1-1,0 0 0,-1 1 0,1-1 0,0 0 0,-1 1 0,1 0 1,-3 1-8,-1-2 6,0 0 0,0 0-1,0 0 1,1-1 0,-1 0 0,0-1 0,1 0 0,-1 0 0,-1-1-6,-16-10 22,1 0 0,0-2-22,-17-10 9,-17-9-9,41 22 0,-5-8 0,-2 2 0,-20-15 0,3 4 0,20 7 0,16 16 0,0 1 0,-1 0 0,0 0 0,0 0 0,0 1 0,-4-2 0,-39-31 0,2-1 0,-36-41 0,67 65 0,0 1 0,0 1 0,-1 1 0,-4-1 0,0-1 0,-18-11 0,-20-16 0,49 33 0,0 1 0,0 0 0,-1 1 0,0 0 0,0 1 0,0 0 0,-4 0 0,-7-2 0,0 2 0,0 0 0,-12 0 0,-94-13 0,114 19 0,-5 7 0,13-4 0,0 1 0,0 0 0,0 0 0,1 1 0,0 0 0,0 0 0,0 0 0,1 0 0,0 1 0,0 0 0,1 0 0,-1 0 0,2 0 0,-1 0 0,1 1 0,0-1 0,-1 8 0,1 5 0,0 1 0,1 0 0,1-1 0,1 1 0,1 0 0,1 3 0,-1-17-6,-1 0 1,1-1-1,1 1 0,-1 0 0,1-1 0,0 0 1,1 1-1,-1-1 0,2 1 6,43 53-70,-35-46 64,2 3 6,1-1 0,1-1 0,8 6 0,2 1 0,0 2 0,10 13 0,-33-33 0,0-1 0,1 1 0,-1-1 0,1-1 0,0 1 0,0 0 0,0-1 0,0 0 0,0 0 0,0-1 0,0 0 0,5 1 0,22 7 0,-30-9 0,-1 1 0,1-1 0,-1 1 0,1-1 0,-1 1 0,1-1 0,0 1 0,-1 0 0,0-1 0,1 1 0,-1 0 0,1 0 0,-1 0 0,0 1 0,0-1 0,0 0 0,0 0 0,1 2 0,1 1 0,38 47 0,-24-34 0,1-4 0,4 3 0,-19-9 0,-2-3 0,4 6 0,0 0 0,0 0 0,-1 1 0,0-1 0,-1 1 0,0 0 0,-1 0 0,-1 0 0,1 1 0,-2-1 0,1 0 0,-2 10 0,-2-10 0,-2 4 0,0-1 0,-1 1 0,-1-1 0,0 0 0,-1-1 0,-1 0 0,0 0 0,-6 6 0,-15 20 0,29-38 0,-5 9 0,-1 0 0,0-1 0,-1 0 0,1 0 0,-2-1 0,-5 5 0,-71 44 0,35-23 0,-8 7 0,26-15 0,0 1 0,1 1 0,2 2 0,-16 21 0,-44 52 42,56-69-13,3 2 0,1 1-1,-16 27-28,17-12 65,1 2-1,-2 16-64,11-26 64,-1-2 0,-2-1-1,-2 0 1,-12 15-64,-65 90-106,98-142-194,-6 10-821,8-13 998,0-1-1,0 1 1,0-1 0,0 0-1,0 1 1,0-1 0,0 1-1,1-1 1,-1 0-1,0 1 1,0-1 0,0 0-1,1 1 1,-1-1 0,0 0-1,1 1 1,-1-1-1,0 0 1,1 0 0,-1 1-1,0-1 1,1 0 0,-1 0-1,0 0 1,1 0-1,-1 1 1,0-1 0,1 0-1,-1 0 1,1 0 0,-1 0-1,1 0 1,-1 0 0,0 0-1,1 0 124,15 4-11434</inkml:trace>
  <inkml:trace contextRef="#ctx0" brushRef="#br0" timeOffset="2269.015">2956 1029 8320,'15'1'77,"-14"-1"-68,-1 1-1,0-1 0,0 0 0,0 0 0,0 0 0,0 0 1,1 1-1,-1-1 0,0 0 0,0 0 0,0 0 0,0 1 0,0-1 1,0 0-1,0 0 0,0 1 0,0-1 0,0 0 0,0 0 1,0 0-1,0 1 0,0-1 0,0 0 0,0 0 0,0 0 0,0 1 1,0-1-1,0 0 0,0 0 0,-1 0 0,1 1 0,0-1 1,0 0-1,0 0 0,0 0-8,-19 19 426,18-19-371,0 1 0,0 0 0,0 0 0,0-1 1,0 1-1,0-1 0,0 1 0,0-1 0,0 1 0,0-1 0,-1 0 0,1 0 0,0 1 1,0-1-1,0 0 0,-1 0 0,1 0 0,0 0-55,-19 3 1995,-29 18 2826,47-20-4267,2-1-234,0 0-85,0 0-64,0 0 42,0 0-64,0 0-21,0 0 0,0 0 0,0 0 0,4-2 0,28-11 201,0-2-1,-1-2 1,-1 0 0,0-3-1,4-4-328,14-13 555,-47 37-550,0 0 1,0 0 0,-1 0-1,1 0 1,0 0 0,0 0-1,0 1 1,0-1 0,0 0-1,0 0 1,-1 1-1,1-1 1,0 0 0,0 1-1,0-1 1,-1 1 0,1-1-1,0 1-5,0 0 5,11 3 21,0 0 0,0-1-1,0-1 1,1 0-1,-1 0 1,0-1 0,1-1-1,-1 0 1,1-1-1,2-1-25,-7 1 17,-7 1-7,0-1 1,0 1-1,0 0 0,0 0 0,0 0 0,0 0 0,0 0 0,0 0 0,1 0 0,-1 0 0,0 0 0,0 1 0,0-1 0,1 1-10,30 21 98,-9-5-81,-16-15 34,-2-3 9,26 7 76,-25-6-134,0 1 0,0 0 0,0 0 0,-1 1 0,1 0 0,0 0 0,1 1-2,-4 0 21,1 1 0,-1 0 1,0 0-1,0 0 0,0 0 1,-1 0-1,0 1 0,1-1 1,-2 1-1,1 0 0,1 4-21,-1 0 36,1 0 0,-2 0 0,1 0 0,-1 0 0,-1 0 0,1 1 0,-2-1 0,0 5-36,0-8 30,0 0-1,-1 0 0,0 1 1,0-1-1,0 0 0,-1-1 1,0 1-1,0 0 0,0-1 1,-1 1-1,0-1 0,-2 2-29,-3 5 80,-1-1-1,0-1 1,0 1-1,-1-2 1,0 1-1,-1-2 1,0 1-1,0-2 1,-1 1-1,0-2 1,-10 4-80,-37 15 116,36-14-25,-1-1 1,-2 0-92,19-8 13,0-1 0,0 1 0,0-2 0,0 1 0,0-1 0,0 0 0,0-1 0,0 0 0,-3-1-13,-16-4-10,0-1 0,-1-2 10,0 1 9,1 0-9,5 1 0,0 1 0,0 1 0,0 0 0,-20 0 0,27 4 22,1 0-1,0-1 0,0-1 1,0-1-1,0 0 0,-9-4-21,13 4 16,-1 1 0,-1 0 0,1 0 0,0 1 0,-1 0 0,1 1 0,-1 1 0,-5 0-16,-95-12 0,90 12 0,11-1 0,0 0 0,0 1 0,1 1 0,-1 0 0,0 0 0,1 1 0,-1 0 0,1 1 0,-1 1 0,1-1 0,0 1 0,0 1 0,1 0 0,0 0 0,0 1 0,0 0 0,-1 2 0,-10 4 0,-1 0 0,0-1 0,0-2 0,-1 0 0,-12 3 0,3-1 0,-29 10 0,15-6 0,0 3 0,2 1 0,-11 7 0,43-18 0,0 1 0,1 0 0,-1 0 0,2 1 0,-1 0 0,1 0 0,1 1 0,0 1 0,-6 11 0,2-4 0,-1-1 0,0-1 0,-12 11 0,13-13 0,1-1 0,1 2 0,0-1 0,1 2 0,1-1 0,0 1 0,1 0 0,-2 10 0,-6 12 0,-14 40 0,17-42 0,-1-1 0,-3 1 0,-21 40 0,5 2 0,-6 25 0,26-66 0,-7 24 0,-3-1 0,-5 6 0,-176 378 0,182-400-397,5-13-1682,2 1 0,1 1 0,-8 33 2079,20-64-5696,1-3-1685</inkml:trace>
  <inkml:trace contextRef="#ctx0" brushRef="#br0" timeOffset="2958.177">354 2284 7936,'-23'101'4864,"11"-55"-3905,-7 29 503,-4-1-1,-5 4-1461,-2-7 334,-4-1 1,-2-2-1,-19 23-334,-10 6 345,39-60-6194,24-33 452,2-4 2069</inkml:trace>
  <inkml:trace contextRef="#ctx0" brushRef="#br0" timeOffset="5367.416">565 3488 12032,'3'11'27,"0"0"189,0 0-1,0 0 1,-2 0-1,1 0 1,-1 0-1,-1 0 1,0 2-216,2 144 6972,18 121-6972,1 20 1070,-19-243-1600,8 140 2420,4-98-3210,-7-65-4842,11 30 6162,-18-60-6038,0-2 940</inkml:trace>
  <inkml:trace contextRef="#ctx0" brushRef="#br0" timeOffset="6014.7">1399 3776 9216,'-28'24'1557,"28"-24"-1531,0 0 0,0 0 0,0 0 0,0 0 0,0 0 0,0 0 1,0-1-1,0 1 0,0 0 0,0 0 0,0 0 0,0 0 0,0 0 0,0 0 0,-1 0 0,1 0 0,0-1 0,0 1 0,0 0 0,0 0 1,0 0-1,0 0 0,0 0 0,0 0 0,0 0 0,0 0 0,0 0 0,-1 0 0,1 0 0,0 0 0,0 0 0,0-1 0,0 1 1,0 0-1,0 0 0,0 0 0,0 0 0,-1 0 0,1 0 0,0 0 0,0 0 0,0 0 0,0 0 0,0 0 0,0 0 0,0 0 0,-1 1 1,1-1-1,0 0 0,0 0 0,0 0 0,0 0 0,0 0 0,0 0 0,0 0 0,0 0 0,0 0 0,-1 0 0,1 0 0,0 0 0,0 0 1,0 1-1,0-1-26,-1-5 474,-1 0 1,0 0-1,-1 1 1,1-1 0,-1 1-1,0 0 1,-2-4-475,3 6 120,0 0 1,0 1-1,0-1 0,0 1 1,0-1-1,0 1 1,0-1-1,-1 1 1,1 0-1,0 0 1,-1 0-1,1 1 0,-1-1 1,1 1-1,-1-1 1,1 1-1,-1 0 1,1 0-1,-1 0-120,-7 0 92,0 2 0,0-1 0,1 1 1,-1 1-1,0 0 0,1 0 0,0 1 0,0 0 0,0 1 0,0 0 0,1 0 0,-1 1 0,1 0 0,1 0 1,-1 1-1,-2 3-92,-6 7 103,0 1-1,1 0 1,0 1 0,2 1 0,0 1 0,-3 9-103,-3 10 140,2 2-1,3 0 1,1 0 0,1 1 0,3 1 0,2 0 0,1 0 0,3 0-1,1 17-139,2-40 11,1 0 0,1 0-1,1 0 1,0 0 0,2-1-1,0 0 1,2 0 0,0 0-1,1 0-10,-3-10 2,0 0 0,1 0 0,0 0 0,1-1 0,0 0 0,0 0 0,1-1-1,0 0 1,1 0 0,-1-1 0,1 0 0,1-1 0,-1 0 0,1 0 0,0-1-1,1 0 1,3 1-2,-1-2 9,0-1-1,0 1 1,0-2-1,0 0 1,0-1 0,1 0-1,-1-1 1,0 0-1,1-1 1,0-1-9,4-1 28,0 0 0,0-2 0,-1 0 0,1-2 1,-1 0-1,0 0 0,0-2-28,8-5 42,-2-1 0,0-1 0,-1-1 0,0-1 0,-2-1 0,0 0 1,-1-2-1,-1 0 0,11-18-42,-17 19 52,0 0 0,-2-1 1,0 0-1,-2 0 1,0-1-1,-1 0 1,-2-1-1,0 0 0,-1 0 1,-2 0-1,0 0 1,-1 0-1,-1 0 0,-2 0 1,0 0-1,-5-20-52,2 19 41,0 1 0,-2 0 0,0 1 0,-1 0 0,-2 0 0,0 1 0,-1 0 0,-2 0-1,0 2 1,-1-1 0,0 2 0,-2 0 0,0 1 0,-1 0 0,-1 1 0,-9-5-41,19 16-72,1 0 0,-1 0-1,0 1 1,0 0 0,-1 1 0,1 0 0,-1 0-1,0 1 1,0 0 0,0 0 0,0 1 0,0 0 72,-14 1-1933,0 1 0,-1 1 1,1 1-1,-1 1 1933,-33 4-9685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216 1757 13824,'19'-9'0,"66"-50"0,-45 29 0,32-17 0,205-89 0,-65 35 0,-154 71 0,-1-3 0,39-30 0,-92 60 0,8-6 0,1-1 0,0 2 0,1 0 0,13-6 0,-23 12 0,0 1 0,0-1 0,0 1 0,0 0 0,1 0 0,-1 1 0,0-1 0,0 1 0,1 0 0,-1 0 0,0 1 0,1-1 0,-1 1 0,0 0 0,0 0 0,0 0 0,0 1 0,0-1 0,0 1 0,1 0 0,38 23 0,-28-15 0,1-1 0,0 0 0,0-1 0,1-1 0,0-1 0,2 0 0,12 0-12,1-1 0,-1-1 1,1-2-1,-1-1 0,1-2 1,0-1-1,-1-1 0,1-2 1,-1-1-1,0-1 1,17-8 11,-40 13 0,0-2 0,0 1 0,-1-1 0,1 0 0,-1-1 0,1 1 0,2-4 0,-9 7 0,1-1 0,-1 1 0,0 0 0,1 0 0,-1-1 0,0 1 0,0-1 0,0 1 0,0-1 0,0 1 0,0-1 0,-1 0 0,1 1 0,0-1 0,-1 0 0,0 0 0,1 0 0,-1 1 0,0-1 0,0 0 0,0 0 0,0 0 0,0 1 0,0-1 0,0 0 0,-1 0 0,1 0 0,-1 1 0,1-1 0,-1 0 0,0 1 0,0-1 0,0 0 0,0 1 0,0-1 0,0 1 0,0-1 0,-2-1 0,0 0 0,0-1 0,0 1 0,-1 1 0,1-1 0,-1 0 0,1 1 0,-1 0 0,0 0 0,0 0 0,0 0 0,0 1 0,0-1 0,-4 0 0,-8-1 0,0 0 0,0 1 0,-6 1 0,3 0 0,-36-5 0,10 1 0,-44 1 0,-22 3 0,-55 2 0,128 1 0,0 2 0,0 2 0,-12 4 0,8 4 0,106-12 0,42 3 2,0 4 0,6 6-2,113 10-26,-50-8-33,59 3 12,105-19 47,-232-1 0,-183-20 0,4 3 27,-98-26 74,111 27-65,29 8 10,1-1 0,-15-6-46,20-1 0,6 6 0,18 10 0,0 0 0,0 0 0,0 0 0,0-1 0,0 1 0,0 0 0,0 0 0,0 0 0,0 0 0,0 0 0,0 0 0,0 0 0,0 0 0,0 0 0,0 0 0,0 0 0,0 0 0,0-1 0,0 1 0,0 0 0,0 0 0,0 0 0,0 0 0,0 0 0,0 0 0,0 0 0,0 0 0,0 0 0,0 0 0,0 0 0,0 0 0,0 0 0,0-1 0,0 1 0,0 0 0,0 0 0,0 0 0,0 0 0,-1 0 0,1 0 0,0 0 0,0 0 0,0 0 0,0 0 0,0 0 0,0 0 0,0 0 0,0 0 0,0 0 0,0 0 0,0 0 0,0 0 0,-1 0 0,1 0 0,0 0 0,0 0 0,0 0 0,0 0 0,0 0 0,0 0 0,0 0 0,0 0 0,0 0 0,9-1 0,18 2 0,19 4 0,-23-1 0,1-2 0,-1-1 0,8-1 0,-7-2 0,1 0 0,-1-2 0,0 0 0,-1-2 0,8-3 0,-17 4 0,0 0 0,-1-1 0,0-1 0,0 0 0,-1-1 0,0 0 0,0-1 0,-1 0 0,6-6 0,-8 6 0,-6 6 0,1 0 0,-1 0 0,0 0 0,-1 0 0,1-1 0,-1 1 0,1-1 0,-1 0 0,2-3 0,-4 6 0,0 1 0,0 0 0,0-1 0,0 1 0,1 0 0,-1-1 0,0 1 0,0 0 0,0-1 0,0 1 0,0 0 0,0-1 0,0 1 0,0 0 0,0-1 0,0 1 0,0 0 0,-1-1 0,1 1 0,0 0 0,0 0 0,0-1 0,0 1 0,0 0 0,-1-1 0,1 1 0,0 0 0,0 0 0,0-1 0,-1 1 0,1 0 0,0 0 0,-1-1 0,-2-1 0,-1 1 0,0-1 0,0 1 0,-1 0 0,1 0 0,0 0 0,0 0 0,-1 1 0,1-1 0,0 1 0,0 0 0,-1 0 0,1 1 0,0 0 0,0-1 0,-1 1 0,-21 5 0,0 0 0,-3 2 0,16-4 0,-16 5 0,0 1 0,-24 12 0,41-16 0,0 1 0,0 0 0,1 0 0,0 1 0,0 1 0,1 0 0,-5 6 0,12-13-2,1 1 1,0-1 0,0 1 0,0 0 0,0 0 0,0 0 0,1 0 0,-1 1 0,1-1-1,0 0 1,0 1 0,0-1 0,0 0 0,1 1 0,-1-1 0,1 1 0,0-1 0,0 1 1,1 1-4,0-1 0,-1 1 1,2 0-1,-1-1 0,1 1 1,-1-1-1,1 0 0,0 0 1,1 1-1,-1-1 0,1 0 1,1 1 3,2 2-5,0 0 0,1 0 1,-1-1-1,1 0 1,0-1-1,1 1 1,-1-2-1,1 1 0,0-1 1,0 0-1,1 0 1,-1-1-1,1 0 1,1-1 4,15 2 0,0-1 0,0-2 0,0 0 0,0-2 0,1-1 0,-1 0 0,0-2 0,-1-1 0,25-9 0,8-4 0,-1-3 0,-1-3 0,36-21 0,-44 20 0,-1-2 0,-1-2 0,-2-2 0,36-32 0,-74 58 0,-1 0 0,1-1 0,-1 1 0,0 0 0,0-1 0,0 0 0,-1 0 0,0 0 0,0-1 0,0 1 0,0-4 0,-2 7 0,-1 1 0,1 0 0,-1 0 0,0-1 0,0 1 0,0 0 0,0 0 0,0-1 0,0 1 0,0 0 0,-1 0 0,1-1 0,-1 1 0,0 0 0,1 0 0,-1 0 0,0 0 0,0 0 0,0 0 0,-1 0 0,1 0 0,0 0 0,-1 0 0,1 1 0,-1-1 0,0 1 0,0-1 0,1 1 0,-1 0 0,0-1 0,0 1 0,0 0 0,0 0 0,0 0 0,-2 0 0,2 1 0,-1-1 0,0 1 0,0-1 0,0 1 0,1 0 0,-1 0 0,0 0 0,0 1 0,1-1 0,-1 1 0,0-1 0,0 1 0,1 0 0,-1 0 0,1 0 0,-1 0 0,1 1 0,-1-1 0,1 1 0,-7 3 0,0 1 0,1 1 0,0-1 0,-4 6 0,-2 2 0,1 2 0,0 0 0,1 1 0,1 0 0,-4 9 0,-44 95 0,49-99 0,-8 17 0,2 0 0,2 1 0,-1 8 0,29-93 0,3-1 0,1 2 0,3 1 0,1 0 0,23-31 0,6-4 0,4 2 0,2 2 0,52-48 0,-90 100 0,-15 16 0,1 1 0,-1 0 0,1 0 0,0 0 0,3-2 0,-8 7 0,0 0 0,0 0 0,0 0 0,0 0 0,0 0 0,0 0 0,1 0 0,-1 0 0,0-1 0,0 1 0,0 0 0,0 0 0,0 0 0,0 0 0,0 0 0,0 0 0,0 0 0,0 0 0,1 0 0,-1 0 0,0 0 0,0 0 0,0 0 0,0 0 0,0 0 0,0 0 0,0-1 0,1 1 0,-1 0 0,0 0 0,0 0 0,0 1 0,0-1 0,0 0 0,0 0 0,1 0 0,-1 0 0,0 0 0,0 0 0,0 0 0,0 0 0,0 0 0,0 0 0,0 0 0,0 0 0,1 0 0,-1 0 0,0 0 0,0 0 0,0 1 0,0-1 0,0 0 0,0 0 0,0 0 0,0 0 0,0 0 0,0 0 0,0 0 0,-2 10 0,-10 13 0,3-10 0,-1-1 0,-1 0 0,-3 3 0,1-2 0,1 1 0,0 0 0,1 1 0,1 0 0,-2 6 0,11-21 0,1 0 0,0 0 0,0 0 0,0 0 0,-1 0 0,1 1 0,0-1 0,0 0 0,0 0 0,0 0 0,-1 0 0,1 1 0,0-1 0,0 0 0,0 0 0,0 0 0,0 0 0,0 1 0,0-1 0,0 0 0,0 0 0,-1 0 0,1 1 0,0-1 0,0 0 0,0 0 0,0 1 0,0-1 0,0 0 0,0 0 0,0 0 0,1 1 0,-1-1 0,0 0 0,0 0 0,0 0 0,0 1 0,0-1 0,0 0 0,0 0 0,0 0 0,0 0 0,1 1 0,-1-1 0,0 0 0,0 0 0,0 0 0,0 0 0,1 0 0,-1 1 0,0-1 0,0 0 0,0 0 0,0 0 0,1 0 0,-1 0 0,0 0 0,0 0 0,1 0 0,-1 0 0,0 0 0,0 0 0,0 0 0,1 0 0,21-7 0,30-22 0,-26 11 0,-1-1 0,-1 0 0,0-2 0,-2-1 0,12-14 0,27-38 0,5-15 0,24-30 0,-78 105 0,-9 12 0,0-1 0,-1 0 0,1 0 0,-1 0 0,0-1 0,1 1 0,-1 0 0,-1-1 0,1 1 0,0-1 0,-1 0 0,0 0 0,0 1 0,0-1 0,0 0 0,-1 0 0,0 0 0,1-1 0,1-16 0,2 8 0,0 0 0,1 0 0,1 1 0,0 0 0,0 0 0,6-7 0,28-54 0,-32 59 0,0 5 0,-7 18 0,-1 9 0,2-3 0,8-8 0,4-1 0,2-2 0,-1-4 0,0-2 0,93-49 0,-97 49 0,-9 6 0,-7 4 0,-9 12 0,-1-1 0,0 0 0,-2-1 0,0-1 0,-1-1 0,-4 2 0,-38 36 0,13-8 0,17-18 0,2 1 0,0 1 0,2 1 0,-9 17 0,-8 14 0,31-49 0,-90 59 0,75-54 0,-1-1 0,-1-2 0,-25 11 0,-95 30 0,89-34 0,27-6 0,0 0 0,1 3 0,1 0 0,1 2 0,-13 13 0,24-20 0,-11 8 0,-15 12 0,-11 12 0,43-34 0,0 0 0,1 2 0,0-1 0,2 1 0,-1 1 0,0 2 0,-8 14 0,16-27 0,24-12 0,-20 7 0,1 0 0,-1 0 0,1 0 0,0 1 0,-1-1 0,1 0 0,0 1 0,0 0 0,-1-1 0,1 1 0,0 0 0,0 0 0,0 0 0,-1 0 0,1 0 0,0 0 0,0 1 0,-1-1 0,1 1 0,0-1 0,0 1 0,0-1 0,81 21 0,-7-2 0,53 5 0,-122-23 0,1-1 0,0 0 0,-1 0 0,1-1 0,-1 0 0,1 0 0,-1-1 0,1 0 0,-1 0 0,0-1 0,0 0 0,0 0 0,0-1 0,2-1 0,13-10 0,0-1 0,-1 0 0,8-10 0,-7 7 0,7-5 0,-2 0 0,-1-2 0,-1-1 0,-2-1 0,0-2 0,13-24 0,-46 82 0,1-1 0,0 2 0,0 13 0,2-13 0,-66 240 0,49-194 0,-3-2 0,-23 42 0,36-88 0,3-7 0,2 0 0,0 1 0,-6 21 0,15-41 0,0-1 0,-1 0 0,1 1 0,0-1 0,0 0 0,0 1 0,0-1 0,-1 1 0,1-1 0,0 0 0,0 1 0,0-1 0,0 0 0,0 1 0,0-1 0,0 1 0,0-1 0,0 0 0,0 1 0,0-1 0,1 1 0,-1-1 0,0 0 0,0 1 0,0-1 0,0 0 0,1 1 0,-1-1 0,0 0 0,0 1 0,1-1 0,-1 0 0,0 1 0,0-1 0,1 0 0,-1 0 0,0 1 0,1-1 0,-1 0 0,0 0 0,1 0 0,-1 1 0,1-1 0,-1 0 0,2 0 0,0-1 0,0 1 0,0 0 0,0-1 0,0 0 0,0 1 0,-1-1 0,1 0 0,0 0 0,1-1 0,48-33 0,-46 32 0,14-13 0,0-1 0,-1-1 0,-1 0 0,0-1 0,-1-1 0,-2-1 0,7-11 0,1-7 0,-2 0 0,-1-2 0,10-34 0,-26 67 0,10-34 0,-12 40 0,-1-1 0,1 1 0,-1 0 0,0-1 0,0 1 0,0 0 0,0-1 0,0 1 0,-1-1 0,1 1 0,-1 0 0,1 0 0,-1-1 0,0 1 0,0-2 0,0 4 0,1 0 0,0 0 0,0 0 0,0 0 0,0-1 0,0 1 0,-1 0 0,1 0 0,0 0 0,0 0 0,0 0 0,0 0 0,-1-1 0,1 1 0,0 0 0,0 0 0,0 0 0,0 0 0,-1 0 0,1 0 0,0 0 0,0 0 0,0 0 0,-1 0 0,1 0 0,0 0 0,0 0 0,0 0 0,-1 0 0,1 0 0,0 0 0,0 0 0,0 0 0,-1 1 0,1-1 0,0 0 0,0 0 0,0 0 0,0 0 0,-1 0 0,1 0 0,0 1 0,0-1 0,0 0 0,0 0 0,0 0 0,-1 0 0,1 0 0,0 1 0,0-1 0,0 0 0,0 0 0,0 0 0,0 1 0,0-1 0,0 0 0,-7 15 0,7-15 0,-22 63 0,-3 24 0,-2 8 0,18-68 0,1 1 0,1 1 0,1-1 0,2 1 0,1 0 0,1 0 0,2 0 0,1 3 0,1-26 0,1-8 0,0-6 0,2-18 0,-2 1 0,-1-1 0,-1 0 0,-1 0 0,-3-14 0,2 8 0,1-70 128,12-98-128,-5 121 0,-4-12 0,0 78 0,11-3 0,0 1 0,16-13 0,-3 2 0,-27 26 0,0 0 0,0 0 0,0 0 0,0 0 0,0-1 0,1 1 0,-1 0 0,0 0 0,0 0 0,0 0 0,0 0 0,0 0 0,0 0 0,1 0 0,-1 0 0,0 0 0,0 0 0,0 0 0,0 0 0,0 0 0,1-1 0,-1 1 0,0 0 0,0 0 0,0 0 0,0 1 0,0-1 0,1 0 0,-1 0 0,0 0 0,0 0 0,0 0 0,0 0 0,0 0 0,1 0 0,-1 0 0,0 0 0,0 0 0,0 0 0,0 0 0,0 0 0,0 1 0,0-1 0,0 0 0,1 0 0,-1 0 0,0 0 0,3 11 0,0 17 0,-3-26 0,1 34 1,-2 1 0,-2 0 1,-6 31-2,-29 111-3,7-40-20,10-45-83,-22 51 106,11-38-107,28-95 105,1 1 1,0-1-1,0 1 0,2-1 1,-1 1-1,2 0 0,0-1 1,0 1-1,1 0 1,1-1-1,0 1 0,1-1 1,3 11 1,-5-19 0,0 0 0,0 0 0,1 1 0,-1-1 0,1-1 0,0 1 0,0 0 0,1 0 0,-1-1 0,1 1 0,-1-1 0,1 0 0,0 0 0,1 0 0,-1 0 0,0 0 0,1-1 0,0 1 0,60 25 69,-12-6 11,-37-11 48,-15-11-126,0 0 0,0 0 0,1 0-1,-1 0 1,0 0 0,0 0 0,0 0 0,0 0 0,0 0 0,0 1 0,0-1 0,0 0 0,1 0-1,-1 0 1,0 0 0,0 0 0,0 0 0,0 0 0,0 0 0,0 1 0,0-1 0,0 0 0,0 0-1,0 0 1,0 0 0,0 0 0,0 0 0,0 0 0,0 1 0,0-1 0,0 0 0,0 0-1,0 0 1,0 0 0,0 0 0,0 0 0,0 1 0,0-1 0,0 0 0,0 0 0,0 0 0,0 0-1,0 0 1,0 0 0,0 1-2,-7 12 22,-5 4-22,-4-4 0,1-6 0,5-5-982,8-2-3903,2 0 85,0 0 3947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3:58:2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6528,'0'-19'114,"0"-1"1,2 0 0,0 1-1,1-1 1,1 1 0,1 0-1,1 0 1,6-13-115,-11 31 10,0-1-1,0 0 1,0 0-1,1 0 0,-1 1 1,0-1-1,1 1 1,0-1-1,-1 1 1,1 0-1,0-1 1,0 1-1,0 0 1,-1 0-1,1 0 1,0 1-1,0-1 1,1 0-1,-1 1 0,0-1 1,0 1-1,0 0 1,0 0-1,0-1 1,0 1-1,1 1 1,-1-1-1,0 0 1,0 1-1,2 0-9,9 1 150,-1 1 0,1 1-1,-1 1 1,9 3-150,-15-6 120,-2 0-77,0-1 1,0 1-1,0 0 0,-1 0 1,1 0-1,0 0 1,-1 1-1,1 0 0,-1-1 1,0 1-1,0 0 1,0 1-1,0-1 0,-1 0 1,1 1-1,-1 0 1,0-1-1,0 1 0,0 0 1,0 0-1,-1 0 1,0 0-1,0 0 0,0 1 1,0-1-1,0 0 1,-1 0-1,0 1 0,0 2-43,-2 13 76,0 0 0,-2-1 0,0 0 0,-1 0 0,-1 0 0,-1 0 0,0-1 0,-4 4-76,-19 35 426,-32 46-426,31-55 140,-8 4 244,38-50-256,1-2 0,1-3-22,0-2-76,1 0 1,0 0-1,1 0 0,-1 0 0,1 0 0,0 1 0,2-3-30,-4 6 10,1-1 0,-1 0 0,1 1 0,0-1-1,-1 1 1,1 0 0,0 0 0,0-1 0,0 1-1,0 0 1,0 1 0,0-1 0,0 0 0,0 1-1,0-1 1,0 1 0,0-1 0,0 1 0,0 0-1,1 0 1,-1 0 0,0 0-10,20 4-37,0 1-1,-1 0 1,0 2 0,0 0-1,2 3 38,7 1-1157,-12-4-6096</inkml:trace>
  <inkml:trace contextRef="#ctx0" brushRef="#br0" timeOffset="487.663">629 87 10368,'0'6'4,"0"0"1,0 1-1,0-1 1,-1 1-1,1-1 1,-2 0-1,1 0 1,-1 0-1,0 1 1,-1 3-5,-6 9 35,-1 0-1,-7 11-34,-3 3 14,5 0 2,0 0 0,2 1 0,2 1 0,1 0 0,1 0 0,2 1 0,2 0 0,0 22-16,4-53 16,1 1 1,0-1-1,0 0 0,1 1 1,0-1-1,0 1 1,0-1-1,0 0 1,1 0-1,0 0 1,0 0-1,1 1-16,-1-3 16,0 0 1,0 0-1,0 0 0,0 0 0,1-1 1,-1 1-1,1-1 0,0 1 1,0-1-1,0 0 0,0 0 1,0-1-1,1 1 0,-1 0 0,0-1 1,1 0-1,-1 0 0,3 0-16,4 1 48,1-1-1,-1 0 0,1-1 0,-1-1 1,1 1-1,-1-2 0,0 1 0,1-2 1,-1 1-1,0-1 0,0-1 0,-1 0 0,1 0 1,-1-1-1,2-1-47,8-5 77,0 0 1,-1-2-1,-1 0 1,0-1-1,-1-1 1,13-14-78,-19 18 40,-1 0 0,0 0 0,-1-1 0,0 0 0,-1-1 0,0 0-1,-1 0 1,-1 0 0,2-6-40,-5 13 18,-1 0 0,0 0-1,0 0 1,-1-1-1,1 1 1,-1 0 0,-1 0-1,1-1 1,-1 1-1,0 0 1,0 0-1,-1 0 1,0 0 0,0 0-1,-1 0 1,1 0-1,-1 1 1,0-1 0,-1 1-1,1 0 1,-1 0-1,-3-2-17,1-1-96,-2 1 0,1 0 0,-1 1 0,0-1 0,0 2 0,-1-1 0,1 1 0,-1 0 0,-1 1 0,1 0 0,0 1 0,-1 0 0,0 0 0,0 1 0,0 0 0,0 1 0,0 0 0,-9 0 96,-28 1-7594</inkml:trace>
  <inkml:trace contextRef="#ctx0" brushRef="#br0" timeOffset="947.148">1293 64 5248,'-19'7'18,"0"0"0,0 2 1,1 0-1,0 1 0,1 0 1,0 2-1,-1 1-18,-9 10 273,1 1 0,0 1 0,2 1 0,1 1 0,2 1 0,0 2 0,2 0 0,1 0 0,2 2 0,0 0 0,3 1 1,0 0-1,3 1 0,0 1 0,1 10-273,7-38 34,1-1 0,0 1 0,1 0 0,-1 0 0,1 0 0,1-1 1,-1 1-1,2 7-34,-1-12 20,0 0 1,0 1 0,0-1-1,0 1 1,0-1-1,1 0 1,-1 0 0,1 0-1,0 0 1,-1 0 0,1 0-1,0 0 1,0-1-1,0 1 1,0 0 0,0-1-1,1 0 1,-1 0 0,0 1-1,1-1 1,-1-1-1,1 1 1,-1 0 0,1 0-21,4 0 52,0 0 1,0 0 0,0-1 0,0 0 0,0 0-1,0 0 1,1-1 0,-1 0 0,0-1-1,0 1 1,6-4-53,10-3 158,-1-1 0,19-10-158,-3-2 106,-2-1 1,0-2 0,-1-1-1,-2-2 1,0-1-107,-27 22 21,0 0-1,0 0 1,-1 0-1,0-1 1,0 1-1,0-1 1,-1-1-1,0 1 1,0 0-1,-1-1 1,0 0-1,0 0 1,1-7-21,-4 9 12,1-1 0,-1 1 0,0 0 0,0-1-1,-1 1 1,0-1 0,0 1 0,0 0 0,-1 0 0,0 0 0,0 0 0,-1 0 0,0 0 0,0 0-1,0 1 1,0-1 0,-5-3-12,3 2 13,-1 0-1,0 0 1,0 1-1,-1 0 1,1 0-1,-2 0 1,1 1-1,0 0 1,-1 1-1,0 0 0,0 0 1,0 1-1,-1-1 1,-7 0-13,9 2-21,1 1 1,-1 0-1,1 0 1,-1 1 0,1-1-1,-1 2 1,0-1-1,1 1 1,-1 0-1,1 0 1,0 1-1,-1 0 1,1 0-1,0 0 1,0 1-1,0 0 1,0 0 0,1 0-1,-1 1 1,0 1 20,-18 15-1664,1-1-5120</inkml:trace>
  <inkml:trace contextRef="#ctx0" brushRef="#br0" timeOffset="1415.962">1579 152 10624,'-12'-17'0,"11"17"0,0-1 0,0 1 0,0-1 0,-1 1 0,1 0 0,0-1 0,0 1 0,-1 0 0,1 0 0,0 0 0,-1 0 0,1 0 0,0 0 0,0 0 0,-1 1 0,1-1 0,0 0 0,0 1 0,0-1 0,-1 1 0,1-1 0,0 1 0,0 0 0,0-1 0,0 1 0,0 0 0,-31 24 0,28-21 0,-5 4 0,-22 20-3,1 1 0,-10 15 3,32-35 3,1 1-1,0-1 1,1 1-1,0 1 0,0-1 1,1 1-1,0 0 1,1 0-1,1 0 1,0 1-1,0 0-2,2-4 21,0-1 0,1 1 1,0 0-1,0 0 0,1-1 0,0 1 0,1 0 0,-1-1 1,1 1-1,1-1 0,-1 1 0,1-1 0,1 0 1,-1 0-1,1-1 0,1 1 0,-1-1 0,4 4-21,-1-2 28,0 0 1,1-1-1,0 0 0,0 0 0,0-1 0,1 0 0,0-1 0,0 0 0,0 0 0,1-1 0,0 0 1,0 0-1,5 0-28,-6-2 131,0 1 0,0-2 0,0 0 0,0 0 0,0 0 0,0-1 0,0 0 0,0-1 0,0 0 0,0-1 0,0 0 0,0 0 0,0-1 0,-1 0 0,1 0 0,-1-1 0,0 0 0,0 0 0,0-1 1,0 0-1,0-2-131,1-1 59,0 0 1,-1-1 0,1 0 0,-2-1-1,0 0 1,0 0 0,-1 0 0,0-1-1,0 0 1,-1 0 0,-1-1-1,3-9-59,-3 7 59,-1-1-1,0 1 1,-1-1-1,-1 0 1,-1 0-1,0 0 1,0 0-1,-1 0 0,-1 0 1,-2-4-59,3 12 12,-1 0 0,0 0 0,-1 1 1,0-1-1,0 0 0,0 1 0,0 0 0,-1 0 1,0 0-1,-1 0 0,1 1 0,-1-1 0,0 1 0,-1 0 1,1 1-1,-1-1 0,0 1 0,0 0 0,-2 0-12,1 0-11,-1 0-1,0 1 0,-1 1 0,1-1 0,0 1 1,-1 1-1,1-1 0,-1 1 0,0 1 0,1 0 1,-1 0-1,1 1 0,-1 0 0,0 0 0,1 1 1,-1 0 11,-16 6-1324,1 1 1,1 1 0,-20 11 1323,43-21-41,-58 30-7468</inkml:trace>
  <inkml:trace contextRef="#ctx0" brushRef="#br0" timeOffset="2150.725">2815 1 9984,'-34'34'512,"30"-30"0,4-4 21,-1 0-498,1-1 0,0 0 1,0 0-1,-1 0 0,1 0 0,0 0 0,-1 0 1,1 0-1,-1 0 0,1 0 0,-1 1 1,1-1-1,-1 0 0,0 0 0,1 1 0,-1-1 1,0 1-1,0-1 0,0 0 0,1 1 0,-1-1 1,0 1-1,0 0 0,0-1 0,0 1 0,0 0 1,0-1-1,0 1 0,0 0 0,0 0 1,0 0-1,0 0 0,0 0 0,0 0-35,-39 1 50,36 0-17,-19 2 16,1 1-1,-1 2 1,1 0 0,1 1-1,-1 1 1,1 1 0,1 1-1,-7 5-48,-37 24 171,-52 44-171,62-44 80,43-31-57,-19 14 96,1 1 0,-19 19-119,40-35 19,1 1 0,0 0 0,0 0 0,1 1 0,0 0 0,0 0 0,1 1 0,1-1-1,-1 1 1,2 0 0,-3 8-19,5-12 3,0 0 0,0-1 0,0 1 0,1 0 0,0-1 0,1 1 0,-1 0 0,1-1 0,0 1 0,0-1 0,1 1 0,-1-1 0,1 1 0,1-1-3,0 3 6,2 0 0,-1 0 0,1-1 0,1 1 0,-1-1 1,1-1-1,1 1 0,3 3-6,6 3 8,1-1 1,0 0-1,0-1 0,1-1 1,1 0-1,0-2 1,6 2-9,-13-5 19,1-1 1,0-1-1,0 0 1,-1-1-1,2 0 1,-1-1-1,0 0 1,0-1 0,0-1-1,0 0 1,0-1-1,0 0 1,0-1-1,0 0 1,5-3-20,-5 1 23,0-1 0,0-1 1,-1 0-1,0-1 0,0 0 0,0 0 1,-1-1-1,-1-1 0,1 0 0,-2 0 1,1-1-1,-1-1 0,-1 1 0,0-2-23,-5 8 13,1-1 0,-1 0 0,-1 0 0,1 0 0,-1 0 0,0 0 0,0 0 0,-1-1-1,1-4-12,-2 9 15,1-1 0,-1 1 0,0-1 0,-1 0 0,1 1 0,0-1 0,-1 1 0,1-1 0,-1 1 0,0-1 0,0 1 0,0-1 0,0 1 0,0 0 0,-1 0 0,1-1 0,-1 1 0,1 0 0,-1 0 0,0 0 0,0 1 0,1-1 0,-1 0 0,-1 1 0,-1-2-15,-2 0 14,-1 0 1,0 0-1,0 0 1,-1 1-1,1 0 0,0 0 1,-1 1-1,1 0 1,-1 1-1,0-1 1,1 1-1,-1 1 0,1-1 1,-1 2-1,1-1 1,-1 1-1,-4 1-14,-16 6 61,0 1-1,1 1 1,-21 13-61,29-14-5805,1 1 1,-14 10 5804,22-14-1042,-11 7 637</inkml:trace>
  <inkml:trace contextRef="#ctx0" brushRef="#br0" timeOffset="2791.026">3327 132 12032,'-18'-4'73,"0"1"0,0 0 1,0 1-1,-1 1 0,1 1 1,-1 0-1,1 1 0,0 2 1,0-1-1,-1 2 0,2 1 1,-1 0-1,0 1 0,1 1 1,1 0-1,-9 6-73,-13 10 266,1 2-1,1 2 1,2 1 0,1 1-1,1 2 1,1 2 0,2 0-1,1 2 1,2 1 0,2 1 0,-2 6-266,20-33 31,1 1 0,0-1 1,1 1-1,0 0 0,1 0 1,0 0-1,1 1 0,0-1 1,0 2-32,2-8 15,0-1 0,0 0 0,0 1 0,1-1 1,-1 0-1,1 1 0,0-1 0,0 0 0,1 0 0,-1 0 1,1 0-1,0 0 0,0 0 0,0-1 0,1 1 0,-1-1 1,1 1-1,0-1 0,0 0 0,0 0 0,0 0 0,1 0 0,-1-1 1,1 1-1,3 1-15,7 3 86,1 0-1,0-1 1,0-1 0,1 0-1,0-1 1,-1-1 0,1 0 0,0-1-1,0-1 1,1 0 0,-1-2 0,0 0-1,0 0 1,0-1 0,5-2-86,12-4-904,0 0 0,29-13 904,60-30-10059,-67 26 7179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95 1621 11033,'102'-45'173,"-27"14"-115,208-78 135,-123 50 232,74-42-425,-190 79 271,0-1-1,-1-2 0,32-25-270,-133 74 384,6 6-289,21-12-36,0-1 0,-6 0-59,-116 41 110,75-30-26,1 4 0,-13 10-84,25-8 64,2 3 0,-45 36-64,101-67 0,0 0 0,0 1 0,0-1 0,1 1 0,0 1 0,0 1 0,4-8 0,1 1 0,0 0 0,-1 0 0,1 0 0,0 0 0,0 0 0,0 0 0,0 0 0,1 1 0,-1-1 0,0 0 0,1 0 0,0 1 0,-1-1 0,1 0 0,0 1 0,0-1 0,1 0 0,-1 1 0,0-1 0,1 0 0,-1 0 0,1 1 0,0-1 0,0 0 0,0 0 0,0 0 0,0 0 0,1-1 0,-1 1 0,1-1 0,-1 0 0,1 1 0,-1-1 0,1 0 0,0 0 0,0 0 0,0 0 0,0 0 0,0-1 0,0 1 0,0 0 0,0-1 0,0 0 0,0 1 0,0-1 0,0 0 0,0 0 0,47-4 0,-32 2 0,50-5 0,-1-3 0,0-3 0,-1-2 0,0-4 0,-2-2 0,0-3 0,-2-2 0,-1-4 0,7-6 0,-37 18 0,-1 0 0,-1-2 0,0-2 0,-2 0 0,5-7 0,-29 27 2,-1 1 1,1-1-1,-1 0 1,1 1 0,-1-1-1,0 0 1,1 0-1,-1 0 1,0 0 0,0 0-1,-1 0 1,1 0 0,0-1-1,-1 1 1,1 0-1,-1 0 1,0 0 0,0-1-1,0 1 1,0 0-1,0-1 1,0 1 0,-1 0-1,1 0 1,-1 0 0,1-1-1,-1 1 1,0 0-1,0 0 1,0 0 0,0 0-1,0 0 1,0 0-1,-1 0 1,1 1 0,-1-1-1,1 0 1,-1 1-1,0-1 1,1 1 0,-1 0-1,0-1 1,0 1 0,0 0-1,0 0 1,0 0-1,0 0 1,0 1 0,-2-1-3,-12-4 0,-1 2 0,0 0 0,-1 0 0,1 2 0,0 0 0,-1 1 0,1 0 0,0 2 0,-5 1 0,-32 7 0,0 2 0,-13 7 0,57-16 0,-39 13 0,2 3 0,0 1 0,1 3 0,1 1 0,2 2 0,0 3 0,2 1 0,1 2 0,-26 27 0,28-22 0,2 2 0,-2 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894 1275 4992,'0'0'640,"-10"3"42,-149 31 1324,117-27-1857,-1 1 0,1 2 1,0 2-1,1 2 0,-13 8-149,-70 42 459,2 5 0,-38 34-459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0:37.56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1410 300 1536,'-6'-9'289,"5"7"-113,-1-1 0,1 0-1,-1 1 1,0 0 0,0-1 0,0 1 0,0 0 0,-1 0 0,1 0 0,-1 0 0,1 1 0,-1-1 0,1 0 0,-1 1 0,0 0 0,0 0 0,0 0 0,-1-1-176,-50-3 575,0 2 1,-31 2-576,56 1 342,23-1-87,-1 0-1,1 0 1,0-1 0,0 0-1,0 0 1,0-1 0,0 1-1,0-2 1,1 1 0,-1 0-1,1-1 1,0 0 0,0 0-1,-2-3-254,-28-18 339,-59-29 301,91 52-533,3 2 21,0 0 0,-26-16 106,-16 0-84,27 12-129,14 4-15,0 1-1,1 0 1,-1 0-1,1 0 1,-1 0 0,1 0-1,0 0 1,-1 0-1,1 0 1,0-1 0,0 1-1,0 0 1,0 0-1,0 0 1,0 0-1,0 0 1,0 0 0,0 0-1,0 1-5,0-2 1,2 19-1,1 0 0,0 0 0,2 0 0,0-1 0,1 1 0,1-1 0,3 6 0,-8-20 0,5 11 41,0-1 0,1 0 0,1 0-1,0-1 1,1-1 0,0 1 0,1-1 0,0-1 0,1 0 0,0-1 0,0 0 0,2-1 0,-1 0 0,1-1 0,0-1 0,0 0 0,1-1 0,0 0 0,0-1 0,1-1 0,-1-1 0,1 0 0,0-1 0,0 0 0,2-1-41,-16-1 128,-2 0 0,-1 1-118,1 0 1,-1 0 0,0 1 0,0-1 0,0 0 0,0 0 0,0 0 0,0 0-1,-1 0 1,1 0 0,0-1 0,0 1-11,-1 1 19,-2 1-2,0-1 0,0 1 0,0 0 0,-1-1 1,1 0-1,0 0 0,-1 0 0,0-1 0,1 0 0,-1 0 0,0 0 0,0 0 1,0 0-1,1-1 0,-1 0 0,0 0 0,0-1 0,0 1 0,0-1-17,-8-2 49,0 0 0,1 0 0,-1-1 0,1-1 0,0 0 0,-8-6-49,-6-4 19,1-1 1,0-2 0,1 0-1,1-2 1,1 0 0,1-1-1,1-2 1,0 0 0,2-1-1,1-1 1,1 0 0,1-2 0,-1-4-20,11 20 0,1 0 0,1-1 0,0 1 0,1-1 0,0 1 0,0-1 0,2 0 0,-1-6 0,-3-35 0,3 41 0,3 5 0,10 11 0,-8-2 0,0 0 0,1 0 0,0 0 0,-1 0 0,0 1 0,0-1 0,0 1 0,0 0 0,0 1 0,0-1 0,-1 1 0,0-1 0,0 1 0,0 0 0,0 0 0,1 3 0,9 30 0,-2 2 0,0 5 0,-5-19 0,-3-10 0,3 2 0,3-2 0,3-2 0,1-1 0,0 0 0,1-1 0,0 0 0,1-2 0,5 4 0,-2-2 0,-1 0 0,0 2 0,-1 0 0,8 9 0,5 6 71,17 12-71,18 18 57,-48-45-30,0 0 0,1-1 1,1 0-1,-1-1 0,2-2 1,0 1-1,0-2 1,8 2-28,31 15 37,-47-19-14,1 1 0,-2 0 0,1 1 0,-1 0 1,0 0-1,-1 1 0,0 1 0,0 0 0,-1 0-23,25 26 48,-25-30-29,-1-1 1,1 0 0,1 0-1,-1-1 1,1 0 0,-1 0-1,1-1 1,0 0 0,0-1-1,1 0 1,-1 0 0,0-1 0,2 0-20,52-1 330,-55-1-292,1 0 0,0 1 1,-1 0-1,1 1 0,0 0 0,-1 0 1,1 0-1,-1 1 0,0 1 0,1-1 1,-1 1-1,0 1-38,1 1 79,-1 1-1,0 0 1,0 0 0,6 6-79,-7-5 51,1 0 1,0-1-1,8 5-51,147 77 256,-157-85-240,9 6-7,5 5-13,-2-2 4,-12-8 10,-1 1 0,1-1-1,-1 1 1,0 0 0,3 4-10,5 3 58,30 22-35,-31-23-23,1 0 0,1-1-1,0 0 1,0-2 0,1 1-1,14 5 1,-18-11 19,-1-1 0,0-1-1,0 0 1,1 0 0,10-1-19,15 2 34,-28-2-34,5 1 0,41-2 0,-33 2 56,-21-1-44,26-4 48,-12 3-60,-6 1 0,1 1 0,-1 0 0,0 0 0,0 0 0,1 1 0,-1 0 0,3 2 0,-7-2 0,1-1 0,-1 1 0,0-1 0,0-1 0,1 1 0,-1 0 0,0-1 0,1 0 0,-1 0 0,4-1 0,75-13 0,-69 13 22,-11 1 84,-1-2 1,8-12-86,-1-1-21,-3 5 22,-5 6 63,-1 2-80,0-1 0,-1 1 0,1 0 0,-1 0 0,1 0 0,-1-1 0,0 1 0,0 0 0,0 0 0,0 0 0,0 0 0,0 0 0,-1 0 0,1 1 0,-1-1 0,1 0 0,-1 1 0,1-1 0,-1 1 0,0-1 0,0 1 0,0 0 0,0 0-1,0 0 1,0 0 0,0 0 0,0 0 0,-1 0-5,-7-3 10,-43-28-10,-1 3 0,-19-5 0,54 26 0,1 1 0,-1 2 0,0-1 0,0 2 0,-1 1 0,1 0 0,-1 1 0,1 2 0,-8 0 0,-63 5 256,-90-8-256,151 1 0,0 2 0,0 0 0,0 2 0,-17 4 0,29-3 0,-1 1 0,1 1 0,1 0 0,-1 2 0,1-1 0,0 2 0,0 0 0,0 2 0,-9 3 0,1-1 0,-2-1 0,0-1 0,0-1 0,-17 3 0,17-6 0,0 2 0,1 0 0,0 2 0,0 1 0,1 1 0,-1 3 0,-5 6 0,1 1 0,1 2 0,2 1 0,0 1 0,-19 26 0,-3 11 0,3 1 0,-5 15 0,36-53 0,0 1 0,2 0 0,1 1 0,2 0 0,0 0 0,-1 17 0,45-181 0,-12 64 0,-10 36 0,-1-1 0,-3-1 0,2-13 0,-11 50 0,0 1 0,0 0 0,1 0 0,-1-1 0,0 1 0,0 0 0,0 0 0,0 0 0,0-1 0,0 1 0,0 0 0,0 0 0,0-1 0,0 1 0,0 0 0,0 0 0,0 0 0,0-1 0,0 1 0,0 0 0,0 0 0,-1-1 0,1 1 0,0 0 0,0 0 0,0 0 0,0-1 0,0 1 0,0 0 0,-1 0 0,1 0 0,0 0 0,0-1 0,0 1 0,-1 0 0,1 0 0,0 0 0,0 0 0,0 0 0,-1 0 0,1 0 0,0 0 0,0 0 0,0-1 0,-1 1 0,1 0 0,0 0 0,-14 7 0,-13 18 0,0 8 0,1 1 0,2 2 0,1 0 0,-1 9 0,-23 33 0,-170 247 0,-7 12 0,-9 53 0,212-361 0,12-25 0,8-5 0,1 1 0,-1-1 0,1 1 0,0-1 0,0 0 0,-1 1 0,1-1 0,0 1 0,0-1 0,0 0 0,-1 1 0,1-1 0,0 1 0,0-1 0,0 0 0,0 1 0,0-1 0,0 0 0,0 1 0,1-1 0,-1 0 0,3-26 0,1 0 0,1 1 0,2-1 0,5-11 0,44-110 0,9 0 0,16-14 0,85-143 0,-96 181 0,-30 50 0,4 1 0,2 3 0,24-25 0,-69 94 0,-1 1 0,1-1 0,-1 0 0,1 0 0,0 0 0,-1 1 0,1-1 0,0 0 0,0 1 0,-1-1 0,1 0 0,0 1 0,0-1 0,0 1 0,0 0 0,0-1 0,0 1 0,0-1 0,-1 3 0,1-1 0,-1 0 0,0 0 0,0 0 0,0 0 0,0 0 0,0 0 0,0 1 0,0-1 0,0 0 0,0 0 0,0 0 0,-1 0 0,1 0 0,0 0 0,-1 0 0,0 1 0,-16 48-55,-3-1 0,-11 18 55,7-16-18,-157 314 18,60-128 0,117-229 0,-181 392 0,156-332 0,22-50 0,7-17 0,2-3 0,10-20 0,-10 18 0,147-286 0,122-230-57,42-78-14,-275 530 43,43-80-72,-64 105 79,-22 46-156,-4 8 141,-30 63 24,4 1 1,-13 45 11,25-61 1,16-38-22,5-8-11,6-10 0,6-8-9,-9 4 39,10-6 3,0-2-1,-1 1 0,0-2 0,0 1 0,-1-1 0,3-5 0,13-14-22,-9 13 9,12-14-50,16-23 63,-37 44-3,-1 0-1,0 0 0,-1 0 0,0-1 0,0 0 0,-1 0 0,0 0 0,1-10 4,-4 19 0,-1 0 0,0 0 0,1-1 0,-1 1 0,0 0 0,0 0 0,0-1 0,0 1 0,0 0 0,0-1 0,0 1 0,0 0 0,-1 0 0,1-1 0,0 1 0,-1 0 0,1 0 0,-2-1 0,2 1 0,-1 1 0,1-1 0,-1 1 0,1 0 0,-1 0 0,1-1 0,-1 1 0,0 0 0,1 0 0,-1 0 0,1-1 0,-1 1 0,0 0 0,1 0 0,-1 0 0,0 0 0,1 0 0,-1 0 0,1 1 0,-1-1 0,0 0 0,1 0 0,-1 0 0,1 0 0,-1 1 0,-5 1 0,0 1 0,1 0 0,-1 1 0,1-1 0,0 1 0,-3 3 0,-45 42 0,1 2 0,-29 40 0,-86 121 0,99-123 0,17-23 0,-165 208 0,162-203 0,37-48 0,0 1 0,-2-2 0,0 0 0,-2-1 0,-19 14 0,31-26 0,-1 0 0,2 1 0,-1 0 0,1 0 0,1 1 0,0 0 0,1 1 0,0-1 0,-2 7 0,-5 6 0,-25 58 0,4 2 0,-5 25 0,14-40 0,12-38 0,-1 0 0,-7 8 0,5-9 0,1 1 0,-2 9 0,16-39 0,1-1 0,0 1 0,-1-1 0,1 1 0,0-1 0,0 1 0,-1 0 0,1-1 0,0 1 0,0-1 0,0 1 0,0-1 0,0 1 0,0 0 0,0-1 0,0 1 0,0-1 0,0 1 0,0-1 0,0 1 0,0 0 0,0-1 0,1 1 0,-1-1 0,0 1 0,0-1 0,1 1 0,-1-1 0,0 1 0,1-1 0,-1 1 0,0-1 0,1 0 0,-1 1 0,1-1 0,-1 1 0,1-1 0,-1 0 0,1 0 0,-1 1 0,1-1 0,-1 0 0,2 1 0,2 2 0,0 0 0,0 0 0,1-1 0,-1 0 0,1 0 0,-1 0 0,1 0 0,0 0 0,0-1 0,0 0 0,0 0 0,0-1 0,0 1 0,0-1 0,0 0 0,0 0 0,1-1 0,-1 1 0,0-1 0,0-1 0,0 1 0,-1 0 0,6-3 0,-3 1 0,0-1 0,-1 0 0,1 0 0,-1 0 0,0-1 0,0 0 0,-1 0 0,1-1 0,-1 1 0,0-1 0,0 0 0,-1 0 0,0-1 0,0 1 0,2-8 0,28-70 0,-2-6 0,18-49 0,-47 132 0,10-27 0,-13 30 0,-10 20 0,-45 81 0,14-21 0,-4-2 0,-41 51 0,69-105 0,1-1 0,2 0 0,0 0 0,1 2 0,-10 20 0,22-40 0,0 0 0,1 0 0,0 0 0,-1 1 0,1-1 0,0 0 0,-1 0 0,1 0 0,0 0 0,0 1 0,0-1 0,0 0 0,0 0 0,1 0 0,-1 1 0,0-2 0,0 1 0,0-1 0,1 1 0,-1-1 0,0 1 0,0-1 0,1 0 0,-1 1 0,0-1 0,1 0 0,-1 1 0,1-1 0,-1 0 0,0 1 0,1-1 0,-1 0 0,1 0 0,-1 0 0,1 1 0,-1-1 0,1 0 0,-1 0 0,1 0 0,0 0 0,1 0 0,1 0 0,-1 0 0,1 0 0,-1-1 0,0 1 0,1-1 0,-1 0 0,1 1 0,-1-1 0,0 0 0,1 0 0,-1-1 0,2 0 0,32-23 0,-1-1 0,-1-2 0,0-3 0,95-97 0,-117 116 0,36-39 0,-13 13 0,2 3 0,19-15 0,-54 47 0,-1 2 0,-1 0 0,1 0 0,0 1 0,-1-1 0,1 0 0,0 1 0,-1-1 0,1 1 0,0-1 0,0 1 0,-1 0 0,1-1 0,0 1 0,0 0 0,0-1 0,0 1 0,-1 0 0,1 0 0,0 0 0,0-1 0,0 1 0,0 0 0,0 0 0,0 1 0,0-1 0,-1 0 0,0 0 0,0-1 0,1 1 0,-1 0 0,0 0 0,0 0 0,1 0 0,-1 0 0,0 0 0,1 0 0,-1 0 0,0 0 0,0 0 0,1 0 0,-1 1 0,0-1 0,0 0 0,1 0 0,-1 0 0,0 0 0,0 0 0,1 0 0,-1 0 0,0 1 0,0-1 0,0 0 0,1 0 0,-1 0 0,0 1 0,0-1 0,0 0 0,0 0 0,1 1 0,-1-1 0,0 0 0,0 0 0,0 3 0,0 0 0,0-1 0,-1 1 0,1 0 0,-1 0 0,0-1 0,1 1 0,-1-1 0,0 1 0,-1-1 0,1 1 0,0-1 0,-1 0 0,1 1 0,-2 0 0,-16 32 0,13-21 0,4 2 0,2-1 0,1 1 0,-2-5 0,-10-6 0,3-2 56,0 0-1,0 1 0,1-1 1,-1 2-1,1-1 0,0 1 1,1 0-1,-2 1-55,-29 31-2490,16-13-7750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1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41 404 10752,'5'23'1588,"-16"-39"404,-16-44 1510,23 45-3123,0 0 774,5 25-146,6 100 337,11 37-918,11 72 86,-21-180-411,1 0 1,2-1-1,2 0 1,8 16-102,-6-28 128,-15-26-127,0 0 1,0 0-1,0 0 1,0 0-1,0 0 1,0 0-1,0 0 1,1 0-1,-1 0 1,0 0-1,0 0 1,0 0-1,0 1 1,0-1-1,0 0 1,0 0 0,0 0-1,0 0 1,0 0-1,0 0 1,0 0-1,0 0 1,1 0-1,-1 0 1,0 0-1,0 0 1,0 0-1,0 0 1,0 0-1,0 0 1,0 0-1,0 0 1,0 0-1,0 0 1,0 0-1,1 0 1,-1 0 0,0 0-1,0 0 1,0-1-1,0 1 1,0 0-1,0 0 1,0 0-1,0 0 1,0 0-1,0 0 1,0 0-1,0 0 1,0 0-1,0 0 1,0 0-1,0 0 1,0 0-1,0 0 1,0-1-1,0 1 1,0 0 0,1 0-1,-1 0 1,0 0-1,0 0 1,0 0-1,0 0 1,0 0-1,-1 0 1,1 0-1,0 0 1,0-1-1,0 1-1,2-3 21,0-1-1,-1 0 0,1 0 0,-1-1 1,0 1-1,0 0 0,-1 0 0,1 0 1,-1-1-1,0 1 0,0 0 0,0-1 1,-1 1-1,0 0 0,0-1-20,-3-19 37,-2 1 0,-3-7-37,3 10 28,-21-70 26,6 23 6,3 0 0,2 0 0,3-8-60,11 36 0,2-1 0,1 1 0,2 0 0,2 0 0,3-10 0,8-68 0,-16 97 0,0 19 0,-1 0 0,1 0 0,0 1 0,0-1 0,0 0 0,0 0 0,0 0 0,0 0 0,0 0 0,1 0 0,-1 0 0,0 0 0,0 0 0,1 0 0,-1 0 0,1 0 0,-1 0 0,0 1 0,1-1 0,0 0 0,-1 0 0,1 1 0,0-1 0,-1 0 0,1 1 0,0-1 0,-1 0 0,1 1 0,0-1 0,0 1 0,0-1 0,0 1 0,0 0 0,0-1 0,-1 1 0,1 0 0,0 0 0,0-1 0,0 1 0,0 0 0,1 0 0,1 0 0,18-3 0,-1 1 0,1 2 0,0 0 0,13 2 0,-12-1 0,-17-1 0,-1 0 0,1 1 0,-1-1 0,1 1 0,-1 0 0,1 0 0,-1 1 0,0 0 0,0-1 0,0 1 0,1 1 0,-2-1 0,1 0 0,0 1 0,0 0 0,-1 0 0,0 0 0,3 4 0,0 0 0,-1 1 0,0 0 0,-1 0 0,0 0 0,0 1 0,-1 0 0,0-1 0,1 10 0,2 3 3,-2 0-1,-1-1 0,0 1 1,-1 1-1,-2-1 0,0 0 1,-1 0-1,-1 0 1,-3 9-3,4-23 30,-1-1 0,-1 0 1,1 0-1,-1-1 0,0 1 1,0 0-1,0-1 0,-1 0 0,0 0 1,0 0-1,0 0 0,-1-1 1,1 1-1,-1-1 0,0 0 1,-1-1-1,1 1 0,0-1 1,-2 0-31,-7 4 45,0 0 1,-1-1 0,0-1-1,0-1 1,0 0 0,0-1 0,-4 0-46,17-2-25,0-1 0,0 0 0,1 0 0,-1 0 0,0 0 0,0 0 0,1 0 0,-1 0 0,0-1 0,1 1 0,-1 0 0,0-1 0,1 0 0,-1 1 0,0-1 0,1 0 0,-2-1 25,3 2-165,-1-1-1,1 1 1,-1-1 0,1 1-1,-1-1 1,1 0 0,0 1-1,-1-1 1,1 0 0,0 1-1,-1-1 1,1 0 0,0 1-1,0-1 1,0 0 0,0 0-1,-1 0 166,7-19-6748,15-12-1295,5-1 5313</inkml:trace>
  <inkml:trace contextRef="#ctx0" brushRef="#br0" timeOffset="524.81">1059 39 9344,'0'0'2688,"0"0"-299,0 0-1194,-3-2-278,-1-1-633,-1 0-1,0 0 1,0 0 0,-1 1 0,1 0 0,0 0-1,-1 0 1,1 1 0,-4-1-284,-57-9 865,61 11-722,-40-2 236,-1 1 0,1 3-1,0 1 1,-9 4-379,44-6 56,1 1 0,-1 0 0,1 0 0,0 0 0,0 1 0,0 1 0,0 0 0,0 0 1,1 1-1,-3 1-56,6-3 19,1 1 1,0 0 0,0 0 0,0 0 0,0 0-1,0 1 1,1-1 0,0 1 0,0 0 0,0 0 0,1 0-1,0 0 1,0 0 0,0 1 0,0-1 0,1 1 0,0-1-1,0 1-19,-1 9 43,1 0 0,1 0 0,0 1 0,1-1-1,1 0 1,0 1-43,22 92 9,-10-50 88,71 240 564,-83-294-2134,0 2 3453,1-1-991,-1-1-3824,-1-1-3168,-1 0-4404,0-3 8317</inkml:trace>
  <inkml:trace contextRef="#ctx0" brushRef="#br0" timeOffset="884.292">567 404 9216,'6'12'0,"4"9"2816,-10-21 128,0 0-1792,0 0-1,0 0-383,12 0 128,8-4-512,11 2 128,7 2-384,11-5 128,8-5 128,-5-2 0,-7-2-384,0-4 128,-1-1-15615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6153 767 3200,'0'0'1045,"0"0"22,0 0-214,0 0 128,0 0 449,0 0 42,0 0-256,6-5-128,-4 4-988,14-15 1098,0 0 0,2-4-1198,-16 17 874,-2 3-85,4 87 3713,-4-83-4033,0-4-64,0 0-42,0 0-86,0 0-21,0 0 0,-1 3 0,-3 8-76,0 0 0,-1-1 0,-1 1 0,1-1 0,-2 0 0,-3 5-180,-13 22 536</inkml:trace>
  <inkml:trace contextRef="#ctx0" brushRef="#br0" timeOffset="-1">6493 1376 7680,'-1'1'0,"0"3"201,-1 0 1,0 0-1,0 0 1,-1-1-1,1 1 1,-1-1-1,0 1 1,0-1-1,-1 1-201,3-4 114,1-1 0,-1 1 1,1-1-1,-1 0 0,1 1 0,0-1 1,-1 1-1,1-1 0,0 0 0,-1 1 0,1-1 1,0 0-1,-1 0 0,1 1 0,0-1 0,0 0 1,0 0-1,0 1 0,0-1 0,0 0 1,0 0-115,-1-4 4747,-17 50-4250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4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1683 225 6912,'1'-2'440,"0"0"0,0 0 0,0-1 0,-1 1 1,1 0-1,-1 0 0,0-1 0,1 1 0,-1 0 0,0 0 1,0-1-1,-1 1 0,1 0 0,0 0 0,-1 0 0,0-1 1,1 1-1,-1 0 0,0 0 0,0 0 0,0 0 0,0 0 1,-1-2-441,-1 2 185,1 0 0,-1 0 0,1 1-1,-1-1 1,0 0 0,0 1 0,1-1 0,-1 1 0,0 0 0,0 0 0,0 0 0,0 1 0,-1-1 0,1 1 0,-1 0-185,-10-1 62,0 1 0,0 0 0,0 1 0,0 1 1,1 0-1,-1 1 0,0 1-62,-2 1 122,1 0 1,0 1 0,0 1-1,1 1 1,-1 0 0,2 1 0,-1 0-1,-10 11-122,7-5 84,1 1 0,1 1 0,0 0 0,2 1 0,0 1 0,-1 2-84,-7 18 154,2 0 0,1 1 0,2 0 1,2 2-1,2 0 0,-3 20-154,9-30 128,0 0 0,3 1 0,0 0-1,2 0 1,2-1 0,1 1 0,3 14-128,-2-25 46,2-1 1,0 0 0,1-1 0,1 1-1,1-1 1,1-1 0,1 1-1,1-1 1,0-1 0,1 0-1,10 11-46,-14-21 13,-1 0-1,2 0 0,-1-1 0,1 0 0,0-1 1,0 0-1,1 0 0,-1-1 0,2 0 1,-1-1-1,0 0 0,1 0 0,-1-1 1,1-1-1,0 0 0,0 0 0,0-1 1,0 0-1,0-1 0,1 0 0,-1-1 1,10-2-13,9-3 37,-1-1 1,1-1 0,-2-2-1,1-1 1,-1-1 0,-1-1 0,22-14-38,-34 18 31,0 0 0,-1-1 0,0-1 0,-1 0 0,0-1 0,0 0 0,-1-1 0,-1 0 0,0-1 0,-1-1 0,2-4-31,-9 13 12,0-1 0,0 0-1,0-1 1,-1 1 0,0 0 0,-1-1 0,0 1 0,0-1-1,-1 1 1,1-1 0,-2 1 0,1-1 0,-1 1 0,0-1 0,-1 1-1,1-1 1,-1 1 0,-1 0 0,0-1-12,-8-16 18,-1 0 0,-1 0 1,-1 1-1,-11-14-18,20 31 1,1-1 17,-2 0-1,1 0 1,-1 1 0,0-1 0,0 1 0,-1 1 0,1-1 0,-1 1 0,-1 0 0,1 1 0,-8-4-18,10 6 9,0 0 0,-1 1 0,1-1 1,-1 1-1,1 0 0,-1 0 0,0 1 0,1 0 1,-1 0-1,0 0 0,1 1 0,-1-1 0,0 1 0,1 1 1,-1-1-1,1 1 0,0 0 0,-2 1-9,-4 2-258,0 1 0,0 1 0,0 0 0,1 0 0,0 1-1,0 0 1,1 1 0,0 0 0,0 1 0,-6 9 258,12-13-7193,9-8 675,-3 1 5531,8-5-2981</inkml:trace>
  <inkml:trace contextRef="#ctx0" brushRef="#br0" timeOffset="505.71">2549 298 11136,'-21'5'1920,"21"-5"-1893,0 0 0,0 0 0,0 0 0,0 0 0,0 0-1,0 0 1,-1 0 0,1 0 0,0 0 0,0 0 0,0 0 0,0 1 0,0-1 0,0 0 0,0 0 0,0 0 0,-1 0 0,1 0 0,0 0 0,0 0 0,0 0 0,0 0 0,0 0 0,0 0 0,0 0 0,-1 0 0,1 0 0,0 0 0,0 0 0,0 0 0,0-1 0,0 1 0,0 0 0,0 0 0,0 0 0,0 0 0,-1 0 0,1 0 0,0 0 0,0 0 0,0 0 0,0 0 0,0 0 0,0 0 0,0-1 0,0 1 0,0 0 0,0 0 0,0 0 0,0 0 0,0 0 0,0 0 0,0 0 0,0 0-1,0-1 1,0 1 0,0 0 0,0 0 0,0 0 0,0 0 0,0 0 0,0 0 0,0 0 0,0-1 0,0 1 0,0 0 0,0 0 0,0 0-27,0-2 137,0 0 0,1 0 0,-1 0 0,0 0 0,0 0 0,-1 0 1,1 0-1,0 0 0,-1 0 0,1 0 0,-1 0 0,1 0 0,-1 0 0,0 0 0,0 0 0,0 0 0,0 0 0,0 1 0,-1-1 0,1 1 0,0-1 0,-1 1 0,1-1 0,-1 1 0,0 0 0,1-1 0,-1 1 1,0 0-1,0 0 0,1 0 0,-1 1 0,0-1 0,-1 0-137,-4 0 111,0-1-1,0 2 1,-1-1 0,1 1 0,0 0 0,-1 0 0,1 1-1,0 0 1,0 0 0,-1 1 0,1 0 0,0 0 0,1 1-1,-1 0 1,0 0 0,-2 2-111,-7 4 138,0 1 0,1 1 1,0 0-1,1 1 0,0 0 0,1 2-138,-13 15 136,2 0 0,2 2-1,0 1 1,2 1-1,2 0 1,1 1 0,1 1-1,2 1 1,2 0-1,1 1 1,2 0 0,1 0-1,2 1 1,-1 38-136,7-59 38,0 0 1,1 1-1,1-1 0,1 0 1,0 0-1,1 0 1,1 0-1,1-1 0,0 0 1,1 0-1,7 11-38,-8-16 22,1 0-1,1-1 1,0 0-1,0 0 1,1-1 0,0 0-1,0-1 1,1 0 0,0 0-1,1-1 1,-1 0-1,1-1 1,1 0 0,-1-1-1,1-1 1,5 2-22,4-1 20,-1 0 1,1-2 0,0-1-1,0 0 1,0-1-1,0-2 1,15-1-21,-5-2 38,-1-1 1,1-1 0,-1-2 0,25-9-39,2-9-1735,20-23-8477,-33 20 2426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2:5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60 4864,'0'0'1045,"2"-5"278,1 0-276,1-1 1,0 0 0,0 1-1,0 0 1,0 0 0,1 0-1,-1 1 1,1-1 0,4-1-1048,0 3 1915,-8 5 2036,-47 8-3360,-22 3-148,1 3 0,1 4 0,-25 12-443,5 1 171,25-9 64,-3 4-235,15-6 234,-18 5-234,66-27 0,1 0 0,-1 0 0,0 0 0,1 0 0,-1 0 0,0 1 0,1-1 0,-1 0 0,0 0 0,1 1 0,-1-1 0,1 0 0,-1 1 0,1-1 0,-1 1 0,0-1 0,1 1 0,0-1 0,-1 1 0,1-1 0,-1 1 0,1-1 0,0 1 0,-1 0 0,1-1 0,0 1 0,-1-1 0,1 1 0,0 0 0,0-1 0,0 1 0,0 0 0,0-1 0,0 1 0,0 0 0,0 0 0,0-1 0,0 1 0,0 0 0,0-1 0,0 1 0,0 0 0,1-1 0,-1 1 0,0-1 0,1 1 0,-1 0 0,0-1 0,19 20 0,-18-20 0,28 19 0,1-1 0,1-2 0,1 0 0,0-3 0,13 4 0,195 62 0,-226-73 34,0-1-1,1-1 1,0-1-1,-1 0 1,1 0-1,1-2 1,13 1-34,-14 1 21,-14-1-21,0 0 0,0 0 0,0-1 0,0 1 0,0 0 0,-1 0 0,1 0 0,0 0 0,-1 0 0,1 0 0,-1 0 0,0 0 0,0 0 0,0 0 0,0 1 0,0-1 0,0 0 0,0 0 0,-1 0 0,1 0 0,-12 47 0,11-46 0,-3 10 11,-2 0-1,1 0 1,-2-1-1,1 1 1,-2-1-1,-6 8-10,-15 17 83,-14 12-83,26-30-18,-41 39 18,41-42 0,0 0 0,1 1 0,1 1 0,1 0 0,-4 8 0,-50 90 128,51-87-128,2 1 0,1 3 0,5-15 0,7-14 6,0 0-1,1 1 1,-1-1-1,1 0 1,0 0-1,0 1 0,0-1 1,1 1-1,0-1 1,-1 1-1,1-1 1,1 0-1,-1 1 1,1-1-1,0 1 1,0-1-1,0 0 0,0 1 1,1-1-1,0 0 1,0 0-1,0 0 1,0 0-1,0-1 1,1 1-1,0 0 1,0-1-1,0 0 0,0 0 1,0 0-1,1 0 1,-1 0-1,1-1 1,0 1-1,0-1 1,0 0-1,0 0 1,0-1-1,0 1 0,0-1 1,1 0-1,-1 0 1,2 0-6,8 0 58,0 0 0,1-1 0,-1 0 0,0-1 0,1-1 1,-1 0-1,0-1 0,7-3-58,0 1 72,-1 1 1,1 1 0,11 0-73,-18 2 30,-1 0 1,1 1 0,-1 1 0,1 0 0,-1 1-1,1 1 1,-1 0 0,0 0 0,8 4-31,-10-1-461,22 7-3942,-11-7-10615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3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394 680 5248,'38'-20'1408,"-41"25"-288,0 0 0,1 0 0,-1 0 0,1 0 0,0 0 0,0 0 0,1 1 0,-2 4-1120,3-10 12,0 0 1,0 0 0,0 0 0,0 1 0,0-1 0,0 0 0,0 0-1,0 0 1,0 0 0,0 0 0,0 0 0,0 0 0,0 1 0,1-1 0,-1 0-1,0 0 1,0 0 0,0 0 0,0 0 0,0 0 0,0 0 0,0 0-1,0 0 1,0 0 0,0 1 0,0-1 0,1 0 0,-1 0 0,0 0 0,0 0-1,0 0 1,0 0 0,0 0 0,0 0 0,0 0 0,1 0 0,-1 0-1,0 0 1,0 0 0,0 0 0,0 0 0,0 0 0,0 0 0,0 0 0,1 0-1,-1 0 1,0 0 0,0 0 0,0 0 0,0 0 0,0 0 0,0 0 0,0 0-1,0-1 1,1 1 0,-1 0 0,0 0 0,0 0 0,0 0 0,0 0-1,0 0 1,0 0 0,0 0-13,11-4 198,-1-1 0,0 1 0,0-2 0,-1 1 0,1-1 0,-1-1 0,0 0 0,-1 0 0,4-4-198,18-14 437,-22 19-354,29-23 691,20-21-774,-46 39 81,0 0 0,-1-1 0,0-1 0,-1 0 1,0 0-1,5-13-81,10-29 358,-3 0-1,4-20-357,3-11 415,-20 67-207,-8 19-206,0 1 0,0-1 0,0 0-1,0 0 1,0 0 0,0 0-1,0 0 1,0 0 0,0 0 0,0 0-1,0 0 1,0 0 0,0 0-1,0 0 1,0 1 0,0-1 0,0 0-1,1 0 1,-1 0 0,0 0 0,0 0-1,0 0 1,0 0 0,0 0-1,0 0 1,0 0 0,0 0 0,0 0-1,0 0 1,0 0 0,1 0 0,-1 0-1,0 0 1,0 0 0,0 0-1,0 0 1,0 0 0,0 0 0,0 0-1,0 0 1,0 0 0,0 0-1,1 0 1,-1 0 0,0 0 0,0 0-1,0 0 1,0 0 0,0 0 0,0-1-1,0 1 1,0 0 0,0 0-1,0 0 1,0 0 0,0 0 0,0 0-1,0 0 1,0 0 0,0 0-1,0 0 1,1 0 0,-1 0 0,0-1-1,0 1 1,0 0 0,0 0 0,0 0-3,0 30 115,-1-11-41,1 75 247,-5 0 0,-7 24-320,6-72 180,1 0-1,2 1 0,2-1 0,2 1 0,4 13-179,-2-43-2259,-2-14 1501,0-1 0,-1 1 0,1 0 0,0-1-1,0 1 1,0-1 0,1 1 0,-1-1 0,1 0 0,-1 0-1,1 1 1,0-1 0,-1 0 0,1 0 0,1-1 758,-3-1-5312</inkml:trace>
  <inkml:trace contextRef="#ctx0" brushRef="#br0" timeOffset="519.614">865 0 9088,'1'13'43,"-1"-12"-1,0 1-1,0 0 0,0 0 0,0 0 0,0 0 0,0 0 0,-1 0 0,1 0 0,0-1 1,-1 2-42,0-2 31,1 0 0,-1-1 0,0 1 1,1-1-1,-1 1 0,0 0 1,1-1-1,-1 1 0,0-1 1,0 0-1,1 1 0,-1-1 0,0 0 1,0 1-1,0-1 0,0 0 1,1 0-1,-1 0 0,0 0 1,0 0-1,0 0 0,0 0 0,0 0 1,0 0-1,0 0-31,-65-8 1857,51 5-1548,-1 1 0,0 1 0,0 0 0,1 1 1,-1 0-1,-2 2-309,-16 4 289,-1 2-1,2 2 1,-1 1 0,2 2-1,-1 0 1,2 3 0,0 0-1,-13 11-288,9-3 359,2 0-1,1 2 0,0 2 0,2 1 0,2 1 0,-25 33-358,38-43 94,2 1 0,0 0 0,2 0 0,0 2-1,1-1 1,1 1 0,2 0 0,0 1 0,1 0-1,2 0 1,0 0 0,2 1 0,0 16-94,2-26 18,0 1 0,2-1 0,0 1 0,0-1 1,2 1-1,-1-1 0,2-1 0,0 1 0,1 0 0,1-1 0,0 0 0,1-1 0,0 0 1,1 0-1,0 0 0,1-1 0,1-1 0,0 0 0,0 0 0,1-1 0,10 7-18,-7-8 28,0 0 0,1-1 0,-1-1 0,1 0 0,1-1 0,-1-1 0,1 0 0,0-1-1,0-1 1,13 1-28,-6-3 46,1-1-1,-1-1 1,0-1-1,0 0 1,0-2-1,-1-1 1,16-6-46,23-9 69,-2-2 0,32-18-69,-56 22 72,-1-1 0,0-2 0,-2-1 0,25-22-72,-37 25 102,-2 0 0,8-12-102,-16 18 31,-6 7-16,0 0 1,-1-1-1,0 0 0,-1 0 0,1 0 1,-1 0-1,-1 0 0,1-1 0,-1 1 1,0-1-1,-1 0 0,0 0 1,0 0-1,-1 1 0,0-1 0,0 0 1,-1 0-1,0 0 0,0 1 1,-2-7-16,-6-17 82,0 0 1,-2 1 0,-1 0-1,-7-10-82,10 21 25,-9-20 81,-1 0 0,-2 1 0,-20-25-106,33 52-18,0 1 0,0 0 0,-1 0-1,0 1 1,-1 0 0,0 1 0,-1 0 0,1 0 0,-1 1 0,-1 1 0,0 0 0,1 0-1,-2 1 1,-5-1 18,-47-5-1622,12 3-2770,45 7 1797,1-1 1,-1-1 0,0 1 0,1-1-1,-4-2 2595,-7-5-149</inkml:trace>
  <inkml:trace contextRef="#ctx0" brushRef="#br0" timeOffset="1464.474">1806 49 4480,'-11'32'1555,"0"-2"5743,-4 24-7298,-7 56 2496,6 0 0,2 29-2496,-6 46 949,2-11-992,13-59-6644,5-112 244,0-3 3926</inkml:trace>
  <inkml:trace contextRef="#ctx0" brushRef="#br0" timeOffset="1997.979">2500 134 8576,'-44'27'1920,"39"-24"0,5-3 0,-1-3-171,1 2-1652,0 0 0,-1 0 0,1 0 1,-1 0-1,1 0 0,-1 0 0,0 0 0,1 0 0,-1 0 1,0 0-1,0 0 0,1 0 0,-1 1 0,0-1 1,0 0-1,0 1 0,0-1 0,0 0 0,0 1 0,0-1 1,-1 1-1,1 0 0,0-1 0,0 1 0,0 0 1,0 0-1,-2-1-97,-12-1 457,-1 1 1,0 0-1,-4 2-457,-26-2 548,-6-4 43,15 1-1,-1 1-1,-23 3-589,58 0 10,0 0 0,0 1-1,0-1 1,1 1-1,-1 0 1,0 0-1,0 0 1,0 1 0,1-1-1,-1 0 1,1 1-1,-1 0 1,1 0 0,-1 0-1,1 0 1,0 0-1,0 0 1,0 0 0,0 1-1,1-1 1,-1 1-1,0-1 1,1 1 0,0-1-1,0 1 1,0 0-1,0 0 1,0 0 0,0 0-1,1 0 1,-1 0-1,1 1-9,-2 11 20,1 0-1,1 1 0,0-1 1,1 0-1,1 7-19,-2-21 2,12 75 206,6 18-208,-7-49 44,-3 0 0,-1 0 0,-3 1 0,-1 32-44,-4-65 51,0 0 1,-1-1-1,0 1 1,-1 0 0,0-1-1,-5 11-51,-1-4-3943,-2-1-4220,10-17-8,1-1 8278</inkml:trace>
  <inkml:trace contextRef="#ctx0" brushRef="#br0" timeOffset="2347.027">2066 585 13568,'26'0'0,"12"-1"896,-13-3 128,-5 2-1,-6 2 1,0 2-640,3 2 128,3-3-128,6 3 0,1-4 0,1-4 128,1-1-4607,3-1-1,0 0-3328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3:1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59 9600,'-3'-11'44,"3"7"238,-1 0 1,0 1-1,-1-1 0,1 1 0,0-1 0,-1 1 0,0-1 0,-2-2-282,3 5 105,0 0 0,-1 0-1,1-1 1,-1 1 0,1 0 0,-1 0-1,0 1 1,1-1 0,-1 0 0,0 1-1,1-1 1,-1 0 0,0 1 0,0 0-1,0 0 1,0-1 0,1 1 0,-1 0-1,0 0 1,0 0 0,-1 1-105,-23 3 735,0 1 1,1 1 0,0 1-1,-18 9-735,-17 4 876,39-14-726,1 1-1,-1 1 0,1 1 1,1 1-1,0 1 0,0 0 1,1 1-1,0 1 0,1 1 1,1 1-1,-1 1-149,-7 8 105,2 1 1,0 1-1,2 2 1,1-1-1,1 2 1,-11 25-107,23-41 33,1 0-1,1 0 0,0 1 0,0-1 0,2 1 0,0 0 0,0-1 1,1 5-32,1-7 13,1-1 0,0 1-1,1 0 1,-1-1 0,2 0 0,0 1 0,0-1 0,1 0 0,0 0 0,1-1 0,3 6-13,-1-4 13,2 0 1,-1 0-1,1-1 1,1 0-1,0 0 0,0-1 1,1-1-1,0 1 1,1-2-1,0 0 0,0 0 1,0-1-1,3 0-13,6 3 51,1-1 1,0-1-1,0-1 0,1-1 1,0-1-1,0-1 0,14-1-51,-12-1 31,0-2-1,0-1 0,0-1 0,-1-1 0,1-1 1,-1-2-1,0 0 0,0-1 0,-1-2 1,0 0-1,-1-1 0,8-7-30,-22 13 24,-1 0-1,-1-1 1,1 0 0,-1 0-1,0-1 1,0 1-1,0-1 1,-1-1 0,0 1-1,-1-1 1,0 0-1,0 0 1,-1 0 0,1 0-24,-3 4 11,0-1 0,0 1 0,0-1 0,0 1 0,-1-1 0,0 1 0,0 0 0,0-1 0,0 1 0,-1-1 0,0 1 0,0-1 0,0 1 0,0 0 0,0-1 0,-1 1 0,0 0 1,0 0-1,0 0 0,-1 0 0,1 1 0,-1-1 0,0 1 0,0-1 0,0 1 0,0 0 0,-1 0 0,1 0-11,-3-1 17,0 0-1,-1 1 1,1-1 0,0 1 0,-1 1-1,0-1 1,0 1 0,1 0-1,-1 1 1,-6-1-17,-16-1 119,0 1-1,-4 1-118,-12-1 129,20 0-569,-16-1 1169,14 3-9679,27 0 76</inkml:trace>
  <inkml:trace contextRef="#ctx0" brushRef="#br0" timeOffset="666.504">1338 33 8192,'-2'4'11,"1"-2"58,1 0 1,-1 1 0,0-1 0,0-1-1,0 1 1,0 0 0,-1 0 0,1 0-1,0 0 1,-1-1 0,1 1 0,-1-1 0,0 1-1,1-1 1,-1 0 0,0 0 0,0 1-1,0-1 1,0 0 0,0-1 0,0 1-1,0 0 1,0-1 0,-1 1-70,-29 8 1642,1 0 0,1 2-1,-21 11-1641,7-4 1027,25-9-752,1 0-1,0 1 1,0 1-1,1 1 1,1 1 0,0 0-1,1 1 1,0 0 0,1 1-1,1 1 1,0 0 0,1 1-1,1 1 1,0-1 0,2 2-1,-7 16-274,13-27 51,0 0 0,0 0 0,1 0 0,1 1-1,-1-1 1,1 1 0,0-1 0,1 1-1,0 0 1,1-1 0,0 1 0,0-1 0,0 1-1,1-1 1,1 1 0,-1-1 0,3 4-51,0-3 37,0 1 1,0-2-1,1 1 0,0-1 1,0 0-1,1 0 0,0 0 1,1-1-1,0 0 1,0-1-1,0 0 0,1 0 1,-1-1-1,7 3-37,8 3 72,0 0 0,1-2 0,0-1 0,1 0 0,0-2 0,15 1-72,-23-4 40,1-2 0,0 0 0,-1-1 0,1 0 0,0-2 0,-1 0 0,1-1 0,-1-1 0,0 0 0,0-2-40,25-9 436,-12 3-3837,5-1-10060</inkml:trace>
  <inkml:trace contextRef="#ctx0" brushRef="#br0" timeOffset="1716.66">2103 372 7552,'1'2'153,"0"0"0,0 0 1,0 0-1,-1 1 1,1-1-1,-1 0 0,0 0 1,1 0-1,-1 1 0,0-1 1,0 0-1,-1 0 1,1 0-1,0 1 0,-1-1 1,1 0-1,-1 0 0,0 0 1,0 0-1,0 0 0,0 0 1,0 0-1,0 0 1,0 0-1,-1 0 0,1-1 1,0 1-1,-1 0 0,0-1 1,1 1-1,-1-1 0,0 0 1,0 0-1,0 0 1,0 0-1,0 0 0,-1 1-153,-45 19 3051,46-20-2091,5-1-150,22 1-13,-13-1-681,0 1-1,-1-2 1,1 0-1,2 0-115,-7 0 28,19-4 120,-1 1 0,1 1 0,1 1 0,-1 2 0,18 1-148,129 12 475,-42-5-139,-49 6 614,-42-7-5762,-38-7-393,-2 0-1877</inkml:trace>
  <inkml:trace contextRef="#ctx0" brushRef="#br0" timeOffset="2185.125">2607 285 7808,'4'5'572,"0"0"0,0 0 0,-1 0 0,1 0 0,-1 0 0,0 1 0,-1 0 1,1-1-1,-1 1 0,0 0 0,1 4-572,-3-8 469,13 7 294,-8-7-608,11 5 101,0 0 0,1-1 0,-1 0-1,1-2 1,1 0 0,-1-1 0,0 0 0,1-1 0,2-1-256,13-1 555,1-2 0,28-4-555,-53 4 65,1 1 0,-1 0 1,0 0-1,0 1 0,1 1 1,-1-1-1,0 1 0,0 1 1,1 0-1,-1 0 0,0 1 1,-1 0-1,1 0 0,-1 1 1,1 0-1,5 5-65,-13-9 13,0 0 1,0 1-1,0 0 0,0-1 1,-1 1-1,1-1 0,0 1 0,0 0 1,-1-1-1,1 1 0,0 0 1,-1 0-1,1 0 0,-1 0 1,1-1-1,-1 1 0,0 0 0,1 0 1,-1 0-1,0 0 0,0 0 1,1 0-1,-1 0 0,0 0 1,0 1-14,0-1 15,-1 1 1,1 0 0,-1 0 0,0-1 0,1 1 0,-1-1 0,0 1 0,0 0 0,0-1 0,0 0 0,0 1 0,0-1 0,-2 2-16,-5 5 52,-1-1 1,0 0 0,-1 0 0,-5 2-53,7-3 38,-17 10 36,-16 13 198,-2-3 1,-35 16-273,29-20 121,-86 40-349,130-59-351,-12 5-1963,3-4-2080,1 0-3890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3:1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19 360 3328,'15'-100'1557,"-18"68"4964,0 19-6557,0-10 1231,3 21-960,0 2 21,0 0-22,0 0-84,0 0-22,0 0 21,0 0 64,0 0-42,0 0 42,0 0-63,0 0-22,0 0 0,0 0 0,0 0 21,0 0-1792,0 0-7487</inkml:trace>
  <inkml:trace contextRef="#ctx0" brushRef="#br0" timeOffset="1525.627">126 261 4736,'0'7'250,"0"0"0,0 1 1,0-1-1,-1 0 0,0 0 1,0 0-1,-1 0 0,1 0 1,-4 7-251,-6 30 1501,0 39 3889,2 28-5390,3 86 1987,5-141-1854,6 143 1168,-5-198-1195,0-4 22,3-41 165,-1-1 0,-3 0 0,-6-39-293,6 73 39,-23-165 302,20 127-310,-6-92 215,-7-1-246,9 98 0,3 17 0,0-1 0,2 0 0,2-4 0,1 26 0,0 1 0,1-1 0,0 0 0,0 1 0,0-1 0,1 1 0,-1 0 0,2-1 0,-1 1 0,0 0 0,1 0 0,0 0 0,0 0 0,0 1 0,1-1 0,0 1 0,0 0 0,0 0 0,0 0 0,1 1 0,-1-1 0,1 1 0,0 0 0,0 1 0,0-1 0,0 1 0,0 0 0,1 0 0,-1 0 0,1 1 0,-1 0 0,2 0 0,-1 0 0,1 1 0,0-1 0,0 1 0,-1 1 0,1-1 0,0 1 0,0 1 0,-1-1 0,1 1 0,-1 0 0,1 0 0,-1 1 0,0 0 0,0 0 0,0 1 0,-1-1 0,1 1 0,-1 0 0,0 1 0,0-1 0,0 1 0,0 0 0,-1 0 0,0 1 0,0-1 0,0 1 0,-1 0 0,0 0 0,0 0 0,-1 1 0,2 3 0,9 36 54,-3 0-1,5 45-53,-15-84 32,0 1-1,0 0 1,0 0 0,-1 0-1,0 0 1,-1-1-1,0 1 1,0-1 0,0 1-1,-1-1 1,0 0-1,-1 0 1,0 0 0,0 1-32,-4 4 104,0 0 0,-1 0 1,0-1-1,0 0 1,-2-1-1,1 0 0,-1 0-104,3-5 61,1 0 0,-1 0-1,0-1 1,0 0 0,-1 0-1,1-1 1,-1 0-1,1-1 1,-1 0 0,0 0-1,0-1 1,0 0 0,0-1-1,0 1 1,0-2-1,0 1 1,0-2 0,0 1-1,-3-2-60,10 3-43,1 0-1,0 0 1,0 0-1,0-1 1,-1 1-1,1-1 1,0 1-1,0-1 1,0 1-1,0-1 1,0 1-1,0-1 1,0 0-1,0 0 1,0 0-1,0 1 1,0-1-1,1 0 1,-1 0-1,0-1 44,1 1-350,-1-1-1,1 0 1,-1 1-1,1-1 0,0 0 1,0 0-1,0 0 1,0 1-1,0-1 0,0 0 1,0 0-1,1 0 351,1-20-11050</inkml:trace>
  <inkml:trace contextRef="#ctx0" brushRef="#br0" timeOffset="2094.745">1007 186 9088,'-2'0'135,"0"-1"0,0 1 0,-1-1 0,1 1 0,0-1 0,0 0 0,0 0 0,0 0 0,0 0-1,0-1 1,0 1 0,0 0 0,0-1-135,0 0 160,-1 0-1,1 0 0,-1 1 1,1-1-1,-1 1 0,0-1 1,1 1-1,-1 0-159,-4-1 291,0 1 0,-1 0 1,1 0-1,0 0 0,0 1 1,-1 0-1,1 1 0,0-1 0,-1 1 1,1 1-1,0-1 0,0 1 0,0 0 1,-3 2-292,-15 7 611,1 0 1,0 2-1,-4 4-611,27-17 18,-27 18 385,0 1-1,1 1 0,1 1 1,1 1-1,0 2 0,2 0 0,-11 16-402,19-21 132,-15 17 293,-9 18-425,32-44 49,1 1-1,0 0 1,0 1-1,1-1 1,0 1-1,1 0 0,-1 7-48,4-12 20,1-1 0,-1 0 0,1 0-1,1 0 1,-1 0 0,1 1 0,0-1-1,1 0 1,-1 0 0,1 0 0,0-1 0,1 1-1,0 0 1,-1-1 0,2 0 0,-1 1-1,1-1 1,-1-1 0,1 1 0,1 0-1,-1-1-19,4 4 39,-1-1-1,1-1 0,0 0 1,0 0-1,0 0 0,1-1 1,0 0-1,0-1 0,0 0 0,1 0 1,0-1-1,5 1-38,18 1 143,0-1 1,1-2-1,-1-1 1,1-1-1,2-3-143,168-23-972,-103 11-4640,-80 11-5395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4:53:2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188 459 10624,'-5'2'239,"0"0"0,0 0 0,1 0 0,-1-1 0,0 1 0,0-1 0,-1-1 1,1 1-1,0-1 0,0 0 0,0 0 0,-5-1-239,4 1 110,0-1-1,1 1 1,-1 1-1,0-1 1,0 1-1,1 0 1,-1 0 0,0 0-1,1 1 1,-1 0-1,0 1-109,2-1 55,1 0 0,0 1 0,0-1 0,1 1 0,-1 0 1,0 0-1,1 0 0,-1 1-55,3-4-14,0 1 18,-1-1 1,1 1-1,-1-1 0,1 1 1,0 0-1,0-1 0,-1 1 1,1 0-1,0-1 0,0 1 1,-1 0-1,1-1 0,0 1 1,0 0-1,0-1 1,0 1-1,0 0 0,0-1 1,0 1-1,0 0 0,1 0 1,-1-1-1,0 1 0,0 0 1,0-1-1,1 1 0,-1-1 1,0 1-1,1 0 1,-1-1-1,1 1 0,-1-1 1,1 1-1,-1-1 0,1 1 1,-1-1-1,1 1 0,-1-1 1,1 0-1,-1 1 0,1-1 1,0 0-5,27 12 67,-26-11-61,47 11 130,-32-8-110,1 1 0,-1 0-1,0 1 1,11 7-26,-22-11 9,-1 1 0,-1 1 0,1-1 0,0 0 0,-1 1 0,0 0 0,0 0 0,0 0 0,0 1 0,-1 0 0,1-1 1,-1 1-1,0 0 0,-1 0 0,1 1 0,1 4-9,-1 3 126,-1 0 0,0 0 0,-1 0 0,0 0 0,-1 0 0,0 0 0,-1 0 0,-1-1 0,0 1 0,0 0 0,-3 6-126,3-13 96,0-1-1,-1 1 0,1-1 0,-1 1 0,0-1 0,-1 0 1,1 0-1,-1-1 0,0 1 0,0-1 0,-4 4-95,5-6 38,0 1 0,0-1 0,0 0 1,0 0-1,0 0 0,-1 0 0,1-1 0,0 1 0,-1-1 0,0 0 0,1 0 0,-1 0 0,0-1 1,1 1-1,-1-1 0,0 0 0,0 0 0,1 0 0,-4-1-38,-2 0 55,0-1 1,1-1-1,-1 0 1,1 0-1,-1-1 1,1 0-1,0 0 0,0-1 1,1 0-1,-1 0 1,-2-4-56,5 5-101,0-1 1,0 0 0,1 0-1,0-1 1,0 1-1,0-1 1,1 0 0,0 0-1,0 0 1,0 0 0,1-1-1,0 1 1,0-1-1,1 1 1,-1-6 100,1-3-2265,0 1-1,1 0 1,1 0-1,1 0 0,1-10 2266,6-22-3114</inkml:trace>
  <inkml:trace contextRef="#ctx0" brushRef="#br0" timeOffset="332.253">487 644 4224,'-3'2'112,"1"0"-1,0 0 1,0 0-1,-1 0 1,1 1 0,1-1-1,-1 1 1,0-1 0,1 1-1,-1-1 1,1 1 0,0 0-1,-1 0 1,1 0-1,1 0 1,-1 0 0,0-1-1,1 2 1,0-1 0,-1 0-1,1 0 1,0 0 0,1 0-1,-1 0 1,0 0 0,1 0-1,0 0 1,0 0-1,0-1 1,0 3-112,9 23 597,1-1 1,1 0-1,2 2-597,-16-34 48,0 0 0,1-1 0,0 1 0,0 0-1,-1-5-47,-2-14-47,-20-60-1249,-8-10 1296,-21-72-219,45 139 347,4 21-6,3 15-73,1-8-43,0 0 0,0 0 0,1 0 0,-1 0-1,0-1 1,0 1 0,1 0 0,-1 0 0,1 0 0,-1 0 0,1 0-1,-1-1 1,1 1 0,-1 0 0,1 0 0,0-1 0,0 1 0,-1 0-1,1-1-5,1 1 17,-1 1-223,0 0 1,1-1-1,-1 1 1,1-1-1,-1 0 0,1 1 1,0-1-1,0 0 0,-1 0 1,1 0-1,0 0 1,0 0-1,0-1 0,0 1 1,0 0-1,0-1 1,0 0-1,0 1 0,0-1 1,1 0 205,1 0-453,16 4-1531</inkml:trace>
  <inkml:trace contextRef="#ctx0" brushRef="#br0" timeOffset="870.805">742 481 5248,'-4'3'364,"1"-1"1,0 1-1,-1 0 1,1 1-1,0-1 1,1 0-1,-1 1 1,1 0-1,-1-1 1,0 2-365,-9 14 1347,-3 1-860,2 1 1,0 0 0,1 1-1,1 1 1,1 0-1,1 0 1,-6 23-488,14-43 24,1 0-1,-1 0 1,0 1 0,1-1-1,0 0 1,0 1-1,0-1 1,0 1 0,0-1-1,1 0 1,-1 1 0,1-1-1,0 0 1,0 0 0,0 0-1,0 1 1,1-1 0,0 0-1,-1-1 1,1 1-1,0 0 1,0 0 0,1 0-24,-1-1 16,1 0 0,0 0 0,-1-1 1,1 1-1,0-1 0,0 1 0,0-1 1,1 0-1,-1 0 0,0 0 0,0 0 1,1-1-1,-1 1 0,0-1 0,1 0 1,-1 0-1,0 0 0,1-1 0,-1 1 1,0-1-1,0 1 0,1-1 0,1-1-16,0 0 15,0-1-1,0 1 1,0-1-1,-1 0 0,1-1 1,0 1-1,-1-1 1,0 0-1,0 0 1,0 0-1,-1 0 0,1-1 1,-1 1-1,0-1 1,0 0-1,-1 0 1,1 0-15,8-19 88,-1 0 0,-1 0 0,-1-3-88,-8 26 2,2-5 12,0 0 1,0 0-1,-1 0 0,0 0 0,0-1 1,-1 1-1,0 0 0,0-1 0,0 1 0,-1 0 1,0-1-1,-1-3-14,-3 30 213,2-4-201,1 0 0,1 1-1,1-1 1,0 0 0,1 1-1,1 7-11,8 35 67,4 9-67,-1-5 13,0 6 403,-3 1-1,-3 0 1,-3 16-416,-4-62 144,0 1 0,-2 0 0,-1 0 0,-1-1 0,-1 0 0,-1 0 0,-1 0 0,-2 0 0,0-1 0,-11 19-144,17-37 35,1 0 0,-2 0 0,1-1 0,0 1 0,-1-1 0,0 0 0,0 0 0,0 0 0,-1-1 0,1 1 0,-1-1 0,0 0 0,0 0 0,0-1 0,0 0 0,-1 1 0,1-2 0,0 1 0,-1-1 0,0 1-35,-2-2 23,-1 1 0,1-1 1,0 0-1,0-1 0,0 0 1,0 0-1,0-1 0,0 0 1,0 0-1,1-1 0,-1 0 1,1 0-1,-7-4-23,4 1-27,-1-1-1,1 0 1,1-1-1,-1 0 1,1 0 0,1-1-1,-1 0 1,2 0-1,-1-1 1,1 0 0,1-1-1,0 1 1,0-1-1,1 0 1,0-1 0,1 1-1,0-2 28,1 1-1028,1 0 0,0 1 0,0-1 0,1 0 0,1 0 0,0-12 1028,10-43-5782,1 0 2476</inkml:trace>
  <inkml:trace contextRef="#ctx0" brushRef="#br0" timeOffset="1308.248">979 802 7552,'2'-19'253,"-2"19"-239,0 0-1,1 0 0,-1 0 1,0 0-1,0-1 1,0 1-1,1 0 1,-1 0-1,0 0 0,0 0 1,0 0-1,1 0 1,-1 0-1,0 0 0,0 1 1,0-1-1,0 0 1,1 0-1,-1 0 1,0 0-1,0 0 0,0 0 1,0 0-1,1 0 1,-1 0-1,0 0 1,0 1-1,0-1 0,0 0 1,0 0-1,1 0 1,-1 0-1,0 0 1,0 1-1,0-1 0,0 0 1,0 0-1,0 0 1,0 1-1,0-1 1,0 0-1,0 0 0,0 0 1,0 0-1,0 1-13,17 38 1325,-17-37-1289,8 22 1859,-2 0 0,1 6-1895,-5-17 1266,-7-43-1176,1 0 1,2 0-1,0-1 0,2 1-90,10-125 194,-10 151-185,0 1 1,0 0 0,1 0-1,-1 0 1,1 0-1,0 0 1,0 0 0,0 0-1,0 1 1,1-1-1,-1 0 1,1 1 0,0-1-1,-1 1 1,1-1-1,1 0-9,-2 3 6,1-1 0,-1 0 1,1 0-1,-1 1 0,1-1 0,-1 1 0,1-1 0,-1 1 0,1 0 0,-1 0 0,1-1 0,-1 1 0,1 0 0,0 0 0,-1 1 0,1-1 0,-1 0 0,1 0 0,0 1 1,-1-1-1,1 1 0,-1-1 0,0 1 0,1 0 0,-1 0 0,1 0 0,-1-1 0,0 1 0,0 0 0,1 1 0,-1-1-6,5 5 16,0 0 0,-1 0 0,1 1 0,-2-1 0,1 1-1,-1 0 1,0 0 0,0 1 0,-1-1 0,2 5-16,4 8 12,7 12 66,-2 1 0,-1 1 1,9 32-79,-8-19-673,-1-16-2580,-6-11-4853</inkml:trace>
  <inkml:trace contextRef="#ctx0" brushRef="#br0" timeOffset="1924.449">1406 551 6528,'-7'9'29,"-11"16"1117,2 1 1,-7 12-1147,18-28 328,1 0 1,0 0-1,0 1 0,1-1 1,0 1-1,1 0 1,0 0-1,1 7-328,0-2 341,1 0 1,0 0-1,1 1 0,1-1 1,1 0-1,0 0 0,2-1 1,1 5-342,-5-17 27,-1-1 0,1 0 0,0 0 1,1 0-1,-1 0 0,0 0 0,1 0 1,-1-1-1,1 1 0,-1 0 1,1-1-1,0 1 0,-1-1 0,1 1 1,0-1-1,0 0 0,0 0 0,0 0-27,0 0 15,-1-1-1,1 1 0,-1-1 0,1 0 0,-1 0 1,1 0-1,-1 0 0,1 0 0,-1 0 1,1 0-1,-1 0 0,1 0 0,-1-1 0,1 1 1,-1-1-1,0 1 0,1-1 0,-1 1 0,0-1 1,1 0-1,-1 0 0,0 0 0,0 1 1,0-1-1,1 0 0,-1-1 0,0 1-14,11-13 93,-1 0-1,0 0 0,-1-1 1,0-1-1,-2 0 0,0 0 1,3-9-93,-2 1 126,-1-1 1,0 0-1,-3-1 0,4-23-126,-21 102 150,12-49-150,-2 11 0,1 1 0,0-1 0,2 1 0,-1-1 0,4 12 0,-4-23 0,1 1 0,1-1 0,-1 0 0,0 0 0,1 0 0,0 0 0,0 0 0,0 0 0,1 0 0,-1-1 0,1 1 0,0-1 0,0 0 0,0 0 0,0 0 0,1 0 0,-1-1 0,1 1 0,0-1 0,-1 0 0,1 0 0,0 0 0,1 0 0,-1-1 3,0 0 0,-1-1 0,1 1 0,0-1 0,0 0 0,0 0 0,-1 0 0,1-1 0,0 1 0,0-1 0,-1 0 0,1 0 0,0 0 0,-1 0 0,1-1 0,-1 0 0,1 1 0,-1-1 0,0 0 0,0-1 0,2-1-2,9-7 15,-1 0 0,-1-1 0,0 0 0,2-4-17,5-7 20,-2-1-1,0-1 1,-2-1-1,-1-1 1,-1 0-1,-1 0 1,-1-1-1,-2-1 1,-1 1-1,-1-2 1,-1 1-1,-2-1 1,-1 0-1,-1 1 1,-2-10-19,0 20 23,-1 0 0,-1 0 1,-1 0-1,-1 0 0,-1 0 0,0 1 1,-1-1-1,-1 1 0,-1 1 1,0-1-1,-4-2-23,11 18 6,0 0 1,-1 0 0,1 0-1,-1 0 1,1 1 0,-1-1-1,0 0 1,0 1-1,0-1 1,0 1 0,0 0-1,0 0 1,0-1 0,-1 1-7,2 1 0,-1-1 1,1 1 0,0 0 0,-1 0 0,1 0 0,-1 0 0,1 0 0,0 0 0,-1 0 0,1 0 0,-1 1 0,1-1 0,0 0 0,-1 1 0,1-1 0,0 1 0,0-1 0,-1 1-1,-2 2 2,0 1-1,0-1 1,1 0-1,-1 1 1,1 0-1,0-1 0,0 1 1,0 1-1,0-1 1,1 0-1,0 1 1,-1 0-2,-4 15 58,0 0 1,1 0-1,1 0 1,1 1-1,1-1 1,1 1-1,1 0 1,0 0-1,3 18-58,3 22 494,3-1 0,13 45-494,-17-84 93,2-1 0,0 1-1,1-1 1,1 0 0,0 0-1,2-1 1,0 0 0,2-1-93,-7-11 30,-1-1 0,1 1 1,1-2-1,-1 1 0,1 0 0,0-1 1,1 0-1,-1 0 0,1-1 1,0 0-1,0 0 0,0-1 1,1 1-1,-1-2 0,1 1 1,0-1-1,-1 0 0,1-1 0,0 1 1,0-2-1,0 1 0,3-1-30,3-1-286,-1 0 0,1-1-1,-1 0 1,1-2-1,10-3 287,9-5-5351,20-11 5351,6-4-8576</inkml:trace>
  <inkml:trace contextRef="#ctx0" brushRef="#br0" timeOffset="2506.516">2696 1 5888,'3'62'1557,"-3"-60"-1227,-1 1 0,1-1 0,0 1-1,-1-1 1,0 1 0,1-1 0,-1 1 0,0-1-1,0 0 1,-1 1 0,0 1-330,0-1 200,0 0 0,1 0 0,0 0-1,-1 0 1,1 1 0,0-1 0,0 0 0,0 4-200,0 29 1338,1 0 1,1 1-1,6 26-1338,-2-6 336,0 23-155,7 70 402,-8-120-787,2 0-1,0-1 0,11 27 205,3-12-8320,-11-27 3307</inkml:trace>
  <inkml:trace contextRef="#ctx0" brushRef="#br0" timeOffset="2834.821">2428 481 1024,'17'4'0,"10"5"3712,-10-4 0,-4 5-2176,7-9 0,0 3-640,15-8 0,9-1-384,0-1 0,2 3-384,-7-3 0,-5-3 0,5 2 0,-1 1-640,1-7 128,-2 2-9600</inkml:trace>
  <inkml:trace contextRef="#ctx0" brushRef="#br0" timeOffset="3167.02">2994 366 8192,'-11'15'621,"1"1"-1,1 1 1,0-1 0,1 2 0,-1 4-621,6-14 264,0 1 0,1 0 0,0-1 0,0 1 0,1 0 0,0 0 0,1 0 0,0 0 0,0 0 0,1 0 0,0-1 0,1 3-264,0-2 34,0 0 0,1-1 1,1 1-1,-1-1 1,1 0-1,1 0 1,-1 0-1,1-1 0,6 7-34,-8-10 13,1-1-1,0 1 1,-1-1-1,1 0 1,0 0-1,1 0 0,-1-1 1,1 1-1,-1-1 1,1 0-1,0 0 0,-1-1 1,1 1-1,0-1 1,0 0-1,0-1 0,0 1 1,3-1-13,1 0 18,1 0 0,0-1 0,0 0 1,0 0-1,0-2 0,-1 1 0,1-1 0,-1 0 0,0-1 1,0 0-1,0 0 0,0-1 0,-1-1 0,1 1 0,-1-1 1,-1 0-1,1-1 0,-1 0 0,0 0 0,-1-1 0,0 0 1,0 0-1,-1 0 0,1-1 0,-2 1 0,1-1 1,1-7-19,-5 10 16,1 0 0,-1-1 1,-1 1-1,1-1 1,-1 1-1,-1 0 1,1-1-1,-1 1 1,0-1-1,0 1 1,-1 0-1,0 0 1,0 0-1,0 0 0,-1 0 1,0 0-1,0 0 1,0 1-17,-6-10 32,-1 1 1,0 0-1,-1 0 0,-1 1 1,0 1-1,-4-3-32,8 8-173,-1 1 0,0 0 0,0 0 0,-6-2 173,-20-12-9185,24 11 6284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3:2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11136,'38'-15'58,"-27"11"326,-16 6 987,2-1-390,6-1-63,126-16 1641,8 4-767,126 6-1792,-223 7 417,1-1-1,32-6-416,-9-8-3840,-36 6-7104</inkml:trace>
  <inkml:trace contextRef="#ctx0" brushRef="#br0" timeOffset="360.034">482 0 5504,'1'23'1449,"0"-17"-540,-1 1-1,0-1 0,0 0 1,0 1-1,-1-1 0,0 1 1,-1 3-909,-4 6 433,-9 28 125,2 1 1,2 1-1,2 0 0,1 7-558,5-6 238,2 0 1,1 0-1,3 0 0,2 0 0,2-1 0,3 6-238,12 43-6677,-13-55 43</inkml:trace>
  <inkml:trace contextRef="#ctx0" brushRef="#br0" timeOffset="797.435">895 120 9856,'0'0'661,"0"0"214,0 0 554,0 0 107,-1 2-405,-6 13-681,1 1 0,0 0 1,1 0-1,1 0 0,1 0 1,-1 10-451,-1 30 869,2 17-869,1-21 375,-1 7-69,2 1 0,4-1-1,6 42-305,-5-84 488,-1-13-2161,0-3-7019,-3-1 2570</inkml:trace>
  <inkml:trace contextRef="#ctx0" brushRef="#br0" timeOffset="1141.274">1210 57 12160,'-6'16'0,"-8"12"640,9-13 0,-1 1 256,0 12 0,2 9-512,4 10 0,4 9-128,-2-7-1,6 2-127,-3-6 128,5-1 0,-4-9 0,-4-5 0,-2 5 128,-6-1-3327,0-9 127,0-1-5248</inkml:trace>
  <inkml:trace contextRef="#ctx0" brushRef="#br0" timeOffset="1469.149">898 430 12032,'0'0'0,"4"21"768,-4-21 128,0 0-128,0 0 0,12 4-128,8 0 127,4 2-383,7-6 0,7-6-4479,9-14-1,0 3-1408</inkml:trace>
  <inkml:trace contextRef="#ctx0" brushRef="#br0" timeOffset="1857.972">1865 95 12288,'-7'10'31,"6"-8"126,0 0 0,0 0 0,-1 1 0,1-1-1,-1-1 1,1 1 0,-1 0 0,0 0 0,1-1 0,-1 1 0,0-1-1,0 1 1,0-1 0,0 0 0,-1 1 0,1-1 0,0-1 0,0 1-1,-1 0 1,1 0 0,0-1 0,-1 1 0,1-1 0,-1 0-1,1 0 1,0 0 0,-3 0-157,-26 1 506,0 1-1,0 1 1,0 2-1,1 1 1,0 1-1,-1 2-505,10-2 43,0 0-1,1 2 0,1 1 0,-1 0 1,2 1-1,-1 1 0,1 1 0,1 0 0,0 2-42,12-10 36,0 0-1,1 0 0,-1 1 0,1 0 0,0 0 1,0 0-1,1 0 0,0 1 0,0-1 1,1 1-1,-1 0 0,1 0 0,1 0 0,-1 0 1,1 0-1,1 0 0,-1 0 0,1 0 1,1 2-36,-1 1 61,2 1 1,0-1-1,0 1 1,0-1-1,2 0 1,-1 0 0,1 0-1,1-1 1,-1 1-1,2-1 1,-1 0-1,7 7-61,4 6 55,-4-6 74,1 0-1,0-1 1,15 14-129,-22-25 35,0 1 0,0-1 0,0 0 0,1 0 0,-1-1 0,1 0 0,0 0 0,0 0 0,0-1 0,0 0 0,0 0 0,0-1 0,1 0-35,8 0 19,-1 0-1,1-2 0,0 0 0,0 0 1,-1-1-1,1-1 0,-1-1 1,0 0-1,0-1 0,0-1 0,0 0 1,-1-1-1,0 0 0,2-3-18,22-12-8703,-22 12-1</inkml:trace>
  <inkml:trace contextRef="#ctx0" brushRef="#br0" timeOffset="2186.05">1368 445 6912,'16'4'0,"7"2"1280,-9-2 0,-4-2 640,2-2 128,0-2-896,17-8 0,5-2-512,1-1-1,-1-3-127,7-2 0,3-2-3071,1 7-1,-1-3-6016</inkml:trace>
  <inkml:trace contextRef="#ctx0" brushRef="#br0" timeOffset="2826.685">2193 678 10624,'-4'-6'1248,"1"0"0,0-1 1,1 1-1,0-1 0,0 0-1248,-5-35 2963,7 15-2735,1 0 1,1-7-229,0 9 225,0-1 0,-3-9-225,-5-14 236,-3 0-1,-1 0 1,-17-45-236,7 24 317,-2-23-317,20 77-2,2 16 2,1 0 0,-1 0 0,0 0 0,0 0-1,0 0 1,0 0 0,0 0 0,0 0 0,0 0 0,0 0 0,0 0 0,0 0 0,0 0 0,0 0 0,0 0 0,0 0 0,0 0 0,0 0 0,0 0 0,0 0 0,0 0 0,1 0 0,-1 0 0,0 0 0,0 0 0,0 0 0,0 0 0,0 0-1,0 0 1,0 0 0,0 0 0,0 0 0,0 0 0,0 0 0,0 0 0,0 0 0,0 0 0,0 0 0,0 0 0,0 0 0,0 0 0,0 0 0,1 0 0,-1 0 0,0 0 0,0 0 0,0 0 0,0 0 0,0-1 0,0 1 0,0 0 0,0 0-1,0 0 1,0 0 0,0 0 0,0 0 0,0 0 0,0 0 0,0 0 0,0 0 0,0 0 0,0 0 0,0 0 0,0 0 0,5 9 27,2 8 19,-1 1 1,-1 0 0,2 12-47,6 24 73,4-2-41,2-1 0,2 0 0,2-2 0,17 23-32,-35-63 1,0 0 0,1 0 0,1 0 0,0-1 1,0 0-1,0-1 0,1 0 0,0 0 0,1 0 0,-1-1 0,1 0 0,0-1 1,1 0-1,-1 0 0,1-1 0,0 0 0,0-1 0,0 0 0,5 0-1,-7-1 0,1-1-1,0 0 1,-1 0-1,1 0 1,0-1-1,0-1 1,-1 1-1,1-2 1,0 1-1,2-2 1,-7 2 1,0 0 0,0-1 1,0 1-1,0-1 0,0 0 0,-1 0 0,1-1 1,-1 1-1,0-1 0,1 0 0,-1 1 1,0-1-1,0-1 0,-1 1 0,1 0 0,-1-1 1,0 1-1,0-1 0,0 0 0,0 0 0,0 0 1,0-1-2,3-14 30,-1-1 0,0 0 0,-1 1 1,-1-15-31,-1-83 74,-1 69-13,0 39-175,0-10 280,0 1 0,-2-1 0,-1-9-166,2 25-98,1 0 1,-1-1-1,0 1 1,0 0-1,0-1 1,0 1-1,0 0 1,-1 0-1,0 0 1,1 0-1,-1 1 0,0-1 1,0 0-1,-1 1 1,1-1-1,0 1 1,-1 0-1,0 0 1,1 0-1,-1 0 1,-1-1 97,2 2-3904,2 1-7317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3:2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11904,'-2'15'510,"-2"0"1,0 0-1,0 0 1,-2-1-1,0 1 1,-4 6-511,0 1 985,1 1 1,-1 4-986,-3 25 517,2 1 0,3 0 1,-1 24-518,0 164 709,9-214-451,2 0-1,1 7-257,-2-26 138,0-1 1,1 1-1,0-1 1,0 1-1,0-1 0,1 0 1,1 0-1,-1 0 1,1-1-1,1 3-138,-3-7 56,0 0-1,0 0 1,0 0 0,1-1 0,-1 1-1,0 0 1,1-1 0,-1 0-1,1 0 1,-1 1 0,1-1 0,0-1-1,1 2-55,40 5 371,-32-5-314,-3-2-27,0-1-1,0 1 1,-1-2 0,1 1-1,0-1 1,-1 0 0,1-1-1,-1 0 1,0 0 0,0-1 0,0 0-30,41-15 100,52-12 156,-98 31-768,0-1 1,0 1-1,0-1 1,-1 1 0,1 0-1,0 0 1,0 0-1,3 1 512,9 0-5423,-3-1-2875</inkml:trace>
  <inkml:trace contextRef="#ctx0" brushRef="#br0" timeOffset="505.919">638 190 5760,'-1'2'244,"0"-1"-1,-1 1 1,1-1 0,0 1 0,-1-1 0,1 0-1,-1 1 1,0-1 0,0 0 0,1 0-1,-1 0 1,0 0 0,0-1 0,0 1 0,0 0-1,0-1 1,0 0 0,0 1 0,0-1 0,0 0-1,0 0 1,0 0 0,0 0 0,0 0 0,-2-1-244,-29 4 3974,33-3-3951,-1 0-1,1 0 1,0 0 0,0 0 0,0 0-1,0 0 1,0 0 0,-1 0 0,1 0-1,0 0 1,0 0 0,0 0 0,0 0 0,-1 0-1,1 0 1,0 0 0,0 0 0,0 0-1,0 0 1,0 0 0,-1 0 0,1 0-1,0 0 1,0 0 0,0 0 0,0 0-1,0 1 1,0-1 0,-1 0 0,1 0-1,0 0 1,0 0 0,0 0 0,0 0 0,0 0-1,0 1 1,0-1 0,0 0 0,0 0-1,0 0 1,-1 0 0,1 0 0,0 1-1,0-1 1,0 0 0,0 0 0,0 0-1,0 0 1,0 1 0,0-1 0,0 0-23,11 3 814,27 0 219,-6-3-496,0-1-1,0-1 1,18-5-537,98-23 775,-37 7-344,-66 14-815,-9 2 1602,30-3-1218,-17 10-3844,-41 1 1741,0 0 0,0 0 0,0 1 0,-1 0 0,1 1 2103,12 5-4288</inkml:trace>
  <inkml:trace contextRef="#ctx0" brushRef="#br0" timeOffset="836.545">934 265 7296,'0'0'0,"22"23"3200,-16 9 128,-6 11-1792,-2 20-1,-6 14-1151,6-2 128,-4 0-256,2-14 128,4-6 0,0-13 128,4-11-512,2-3 128,0-7-6143,6-3-1,2 2 2432</inkml:trace>
  <inkml:trace contextRef="#ctx0" brushRef="#br0" timeOffset="1469.549">1589 218 10368,'-6'6'162,"1"1"0,0 0 0,0 0 1,0 0-1,1 1 0,0-1 0,1 1 1,0 0-1,0 1 0,0-1 0,1 1-162,-5 22 583,2 0 0,0 14-583,1-12 100,-2 16 214,2-1 0,2 8-314,2-43 106,0 1 0,1-1-1,1-1 1,0 1 0,1 0 0,0 0-1,1-1 1,0 1 0,1-1 0,4 8-106,12 8 789,-21-28-771,0 0 1,1 0-1,-1 1 0,0-1 1,1 0-1,-1 0 0,0 1 1,1-1-1,-1 0 0,0 0 1,1 0-1,-1 0 0,1 1 1,-1-1-1,0 0 1,1 0-1,-1 0 0,1 0 1,-1 0-1,1 0 0,-1 0 1,0 0-1,1 0 0,-1 0 1,1 0-1,-1 0 0,0-1 1,1 1-1,-1 0 1,1 0-1,-1 0 0,0-1 1,1 1-1,-1 0 0,0 0 1,1-1-1,-1 1 0,0 0 1,1 0-1,-1-1 0,0 1 1,0 0-1,0-1 0,1 1 1,-1-1-1,0 1 1,0 0-1,0-1 0,0 1 1,1-1-1,-1 1 0,0 0 1,0-1-1,0 1-18,5-21 161,-4-6-6,-1 1 1,-1-1-1,-2-11-155,-2-28 152,5 57-135,-4-86 295,4 0-1,11-65-311,-10 149 3,2-1 0,-1 0 0,2 1-1,-1 0 1,2 0 0,-1 0-1,2 0 1,5-9-3,-7 14 7,0 0 0,0 1 0,1-1 0,-1 1 1,1 0-1,1 0 0,-1 0 0,1 1 0,-1 0 0,1 0 0,1 0 0,-1 1 0,0 0 0,1 0 0,2 0-7,-7 3 7,1-1-1,-1 1 0,1 0 0,-1 0 0,1 0 0,-1 1 0,1-1 0,-1 1 1,1-1-1,-1 1 0,1 0 0,-1 0 0,0 0 0,1 0 0,-1 0 1,0 0-1,0 1 0,0-1 0,0 1 0,0 0 0,0 0-6,9 8 43,0 0-1,-1 1 1,2 3-43,-3-3 21,-4-6 59,0 1 1,-1 0-1,0 0 1,0 0-1,0 1 1,-1 0-1,0-1 1,0 1-1,-1 0 1,2 5-81,-4-8 64,1 0 0,-1 0 1,1 0-1,-1 0 0,0 0 1,-1 1-1,1-1 0,-1 0 0,0 0 1,0 0-1,0 0 0,0 0 1,-1 0-1,1-1 0,-1 1 0,0 0 1,0-1-1,-1 1 0,-1 1-64,-8 9 181,0-1-1,-1 0 1,-11 7-181,-6 6 226,24-20-109,0-1 0,0 1 0,-1-2 0,0 1 0,0-1 0,0 0 0,-1 0 0,-7 2-117,10-5-285,0 0 1,0 0 0,0 0 0,0 0 0,0-1-1,0 1 1,0-2 0,0 1 0,0 0-1,0-1 1,0 0 0,0 0 0,1 0 0,-1-1-1,-1 0 285,-23-13-5013,0 0-3157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5:18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2 511 2176,'18'-8'21,"-15"6"193,-3 2 447,0 0 278,0 0 703,0 0 65,0 0-747,0 0-86,0 0 428,0 0 84,0 0-84,0 0-129,0 0-405,-12 1 703,12-1-1410,-1 0 1,1 0-1,0 0 0,-1 0 0,1 0 0,0 0 0,-1 1 1,1-1-1,0 0 0,-1 0 0,1-1 0,0 1 1,-1 0-1,1 0 0,-1 0 0,1 0 0,0 0 0,-1 0 1,1 0-1,0 0 0,-1-1 0,1 1 0,0 0 0,0 0 1,-1-1-1,1 1 0,0 0 0,0 0 0,-1-1 0,1 1-61,9-14 183,1 1-1,1 0 0,0 1 0,9-7-182,19-22 829,-16 17-624,7-7-69,-11 5-83,-6 10 187,-2 0 0,10-17-240,-13 16 43,1 0 0,1 0-1,0 1 1,1 0 0,1 1-1,7-7-42,4-4 0,-19 22 7,-1 0 1,1 1-1,0 0 0,0 0 0,1 0 0,-1 0 0,1 1 0,-1 0 0,1 0 0,0 0 0,-1 0 0,1 1 0,0 0 0,0 0 0,0 0 1,4 0-8,18-4 14,-25 5-14,1-1 0,-1 0 0,1 1 0,-1-1 0,0 0 0,1 0 0,-1-1 0,0 1 0,0 0 0,0-1 0,2-1 0,19-11 0,-15 11 0,0 1 0,1 0 0,-1 1 0,1 0 0,4 0 0,56-10 0,-56 10 0,5-1 0,-5 6 0,25 19 0,-36-21 0,0 0 0,0-1 0,1 1 0,-1-1 0,0 0 0,1 0 0,-1 0 0,1 0 0,-1 0 0,1 0 0,-1-1 0,1 1 0,-1-1 0,1 0 0,0 0 0,-1 0 0,1 0 0,1 2 0,0-2 0,22-7 0,-23 6 0,0 0 0,0 0 0,-1 0 0,1 0 0,0 1 0,0-1 0,0 1 0,0 0 0,0 0 0,0 0 0,-1 0 0,1 0 0,0 1 0,0-1 0,0 1 0,0 0 0,0 0 0,-1 0 0,1 0 0,0 0 0,1 2 0,-1-2 0,10 8 0,5 4 0,0 2 0,-2-5 0,-14-9 0,0 0 0,-1 0 0,1 0 0,0 0 0,0 0 0,-1 0 0,1 1 0,-1-1 0,1 1 0,-1-1 0,0 1 0,2 11 0,-3-7 0,4 2 0,-1-1 0,3 32 0,0-3 128,-5-23-128,-1-11 1,0 0-1,1-1 1,-1 1-1,0 0 1,0 0-1,0-1 1,0 1-1,0 0 1,-1 0 0,1-1-1,-1 1 1,1 0-1,-1 0 1,1-1-1,-1 1 0,-1 2 14,0-2 3,0 1 0,1-1 1,-1 1-1,0-1 0,-1 0 1,1 1-1,0-1 0,0 0 1,-1 0-1,0-1 1,1 1-1,-1 0-17,-3 2 26,-10 13-26,1 0 0,0 1 0,1 1 0,-3 8 0,6-10 0,0 0 0,-2-1 0,0 0 0,0-1 0,-11 8 0,19-17 0,0 0 0,0 0 0,0 1 0,1 0 0,0-1 0,0 1 0,1 1 0,0-1 0,-1 3 0,0 1 0,-2 1 0,1-1 0,-4 4 0,-19 22-944,-2-1-1,-30 28 945,11-13-1951,46-47-2848,3-4-3329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5:22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1 661 11008,'24'-31'1242,"-19"26"-252,-11 16-257,6-11-673,0 1 0,0 0 0,-1-1 0,1 1-1,0-1 1,-1 1 0,1 0 0,-1-1 0,1 1 0,-1-1 0,1 0 0,-1 1 0,1-1 0,-1 1-1,0-1 1,1 0 0,-1 1 0,0-1 0,1 0 0,-1 0 0,0 1 0,1-1 0,-1 0 0,0 0 0,1 0-1,-1 0 1,0 0-60,1 0 17,0 0 0,-1 0 0,1-1 0,0 1 0,-1 0-1,1 0 1,0 0 0,-1-1 0,1 1 0,0 0-1,0-1 1,-1 1 0,1 0 0,0-1 0,0 1 0,-1 0-1,1-1 1,0 1 0,0 0 0,0-1 0,0 1 0,0 0-1,0-1 1,0 1 0,0-1 0,-1 1 0,1 0-1,0-1 1,1 1 0,-1-1 0,0 1 0,0 0 0,0-1-1,0 1 1,0 0 0,0-1 0,0 1-17,5-11 130,1 1 0,-1 0 0,1 1 0,1-1 1,0 1-1,0 1 0,1-1 0,8-6-130,-13 12 25,24-21 151,1 0-1,1 2 1,11-5-176,-20 12 92,19-9 158,1 2-1,1 1 0,10-2-248,-7 4-2029,-1-3 1,37-25 2027,-57 30-4395,-1-3-1706</inkml:trace>
  <inkml:trace contextRef="#ctx0" brushRef="#br0" timeOffset="484.241">324 190 5120,'48'0'9237,"-46"-4"-8469,16-14-282,0 0 1,1 0-1,1 2 0,1 0 1,7-3-487,-2 6 199,0 0 0,1 1 0,0 2 0,1 1 0,21-4-199,-42 11 7,0 0 33,0 0-1,0 1 1,0-1-1,0 1 0,0 1 1,0-1-1,0 1 1,0 1-1,0-1 0,0 1 1,0 0-1,-1 1 0,1 0-39,-5-2 13,-1 1-1,0-1 1,0 1-1,1 0 1,-1-1-1,0 1 0,0 0 1,0 0-1,0 0 1,0 0-1,0 0 0,0 0 1,0 0-1,-1 0 1,1 0-1,0 1 1,-1-1-1,1 0 0,-1 0 1,1 1-1,-1-1 1,1 0-1,-1 1 1,0-1-1,0 0 0,0 1 1,0-1-1,0 0 1,0 1-1,0-1 0,0 1 1,0-1-13,-1 5 50,0 0 0,0-1 0,-1 1-1,1 0 1,-1-1 0,-1 1 0,0 2-50,-33 61 303,-35 73 205,46-87-227,13-31-2866,2-4-10108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5:19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513 48 8064,'7'50'512,"-6"-46"-256,-5-8 0,-69-91 2069,71 93-2069,2 2 128,0 0 128,0 0 128,0 0 107,0 0 21,4 5-64,14 21-140,1 3 455,2-2 0,1 1-1019,-14-18 117,0 0 1,0 1-1,-1 0 0,-1 1 1,0-1-1,3 9-117,6 19 598,3 19-598,7 17 639,-20-59-544,1-1-1,-2 1 1,0 0-1,-1 0 1,-1 0-1,0 1 1,-1 4-95,0-14 85,16 51-59,-13-42-28,1 0-1,6 14 3,-8-22 39,1 0 1,0 0-1,1 0 0,0-1 0,0 1 0,3 1-39,3 3 21,-5-6-19,7 4 58,-6-8-15,4 2-24,6 2-1,-17-6-16,0 1-1,1-1 1,-1 0-1,1 0 1,-1 0-1,1 1 1,-1-1-1,1 0 1,-1 0 0,1 0-1,-1 0 1,1 0-1,-1 0 1,1 0-1,-1 0 1,0 0-1,1 0 1,-1 0-1,1-1 1,-1 1 0,1 0-1,-1 0 1,1 0-1,-1-1-3,1 1 2,12-7 19,5-10-21,20-17 128,-34 30-115,0 0 0,0-1 0,0 1 0,-1-1-1,0 1 1,1-1 0,-2 0 0,1 0 0,0-1-1,-1 1 1,0 0 0,0-1 0,-1 1 0,0-1-1,0 0 1,0 1 0,0-1 0,-1 0 0,0 0-1,0 0-12,-2-35 64,-1 1 0,-6-18-64,5 2 106,3 41-59,0 1 0,-1-1 0,0 1 1,-1 0-1,-3-8-47,-7-23-3051,10 29 299,0 0 0,1 0 0,1 0 0,0-1 0,2-9 2753,2-23-1708</inkml:trace>
  <inkml:trace contextRef="#ctx0" brushRef="#br0" timeOffset="1037.732">148 655 5888,'-1'18'2447,"1"-18"-2418,0 0 1,0 0 0,0 0-1,0 0 1,0 0-1,0 0 1,0-1 0,0 1-1,0 0 1,0 0-1,0 0 1,0 0-1,0 0 1,0 0 0,0 0-1,0 0 1,0 0-1,0 0 1,0 0-1,-1 0 1,1 0 0,0 0-1,0 0 1,0 0-1,0 0 1,0 0 0,0 0-1,0 0 1,0 0-1,0 0 1,0 0-1,0 0 1,0 0 0,0 0-1,0 0 1,0 0-1,-1 0 1,1 0 0,0 0-1,0 0 1,0 0-1,0 0 1,0 1-1,0-1 1,0 0 0,0 0-1,0 0 1,0 0-1,0 0 1,0 0 0,0 0-1,0 0 1,0 0-1,0 0-29,-8-31 1900,-4-11 924,5 3-650,6 26-1096,3 25-21,35 189-567,-26-105-274,1 4 208,10 33-424,-19-118-2009,-3-13-2468,0-1-3735,0-1 6271</inkml:trace>
  <inkml:trace contextRef="#ctx0" brushRef="#br0" timeOffset="1474.949">0 988 12800,'0'0'789,"0"0"107,1 3 107,0-2-954,11 34 771,3 1-1,0-2 1,2 0-1,14 19-819,-28-50 44,8 13 63,0 0-1,2-1 1,-1-1-1,10 8-106,-19-19 67,0 0 0,1-1-1,-1 1 1,0-1 0,1 0-1,-1 0 1,1 0 0,0 0-1,0 0 1,0-1-1,-1 0 1,1 0 0,0 0-1,1 0 1,-1-1 0,0 1-1,0-1 1,0 0 0,0 0-1,0-1 1,0 1-1,0-1 1,1 0 0,-1 0-67,-2 0 46,0 0 1,-1 0-1,1 0 0,0 0 1,-1-1-1,1 1 1,-1 0-1,1-1 1,-1 1-1,0-1 0,1 1 1,-1-1-1,0 1 1,0-1-1,0 0 1,0 0-1,-1 1 0,1-1 1,0-1-47,8-40 341,-9 40-306,3-26 201,-2 0-1,-2-24-235,1-34-983,7 23-2409,2-1-8959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45:26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0 213 12800,'0'0'1408,"0"0"42,0 0 193,0 0 85,0 0-128,0 0-64,0 0-384,0 0-150,0 0-490,11 1-170,24 1-208,0-1 0,1-3 1,-1 0-1,19-5-134,147-34 156,-59 11-60,77-5 203,88 2-299,-259 30-8,-9 1-55,0-1 1,-1-2-1,0-2 1,0-1 0,8-5 62,-17-1-4611,-14 4-6095,-13 9 3303,-2 1 7254</inkml:trace>
  <inkml:trace contextRef="#ctx0" brushRef="#br0" timeOffset="375.068">334 442 11520,'28'-6'1536,"-27"6"-1509,-1 0-1,0 0 1,0 1 0,0-1 0,0 0 0,0 0 0,0 0 0,0 0 0,0 0 0,1 0 0,-1-1 0,0 1 0,0 0 0,0 0 0,0 0 0,0 0 0,0 0 0,0 0 0,0 0 0,1 0-1,-1 0 1,0 0 0,0 0 0,0 0 0,0 0 0,0 0 0,0 0 0,0 0 0,0 0 0,0-1 0,0 1 0,0 0 0,0 0 0,0 0 0,0 0 0,0 0 0,0 0 0,1 0 0,-1 0-1,0-1 1,0 1 0,0 0 0,0 0 0,0 0 0,0 0 0,0 0 0,0 0 0,0 0 0,-1 0 0,1-1 0,0 1 0,0 0 0,0 0 0,0 0 0,0 0 0,0 0 0,0 0-27,0-2 283,0 0 0,-1 1 0,1-1 0,-1 0 0,1 0 0,-1 1 0,0-1 0,1 1 0,-1-1 0,0 0 0,0 1 0,0 0 0,0-1 0,-1 1 0,0-1-283,0 0 1301,8 1 192,32-2-622,0-2-1,0-2 0,4-3-870,117-34 616,-47 11-237,-33 10-190,-26 7 15,1 3 0,16-1-204,18 5 366,76 2-366,-92 6 39,2-6-2337,-60 5 155,0-2 1,1 0 0,10-4 2142,15-8-11370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55:47.4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0 398 9600,'5'-2'-738,"9"-3"717,21-10 8463,-22 6-7166,-3 2-978,0 1 0,0-1 1,1 2-1,0-1 0,0 2 0,0-1 0,0 2 0,11-3-298,43-17 538,-46 15-438,-1 2 0,1-1 0,1 2 1,-1 1-1,12-1-100,30-2 405,8 3-405,-66 3 11,158 1 267,-94-5-191,0-1 188,43 3-275,-46 6 67,-6 0 144,2-3-211,-47-1 40,-1 1 0,1 0 1,-1 1-1,1 0 0,-1 0 0,1 2 1,-1 0-1,0 0 0,9 4-40,-6 0 55,-1-1-1,1-1 1,0 0-1,0-1 1,0-1-1,1 0 1,-1-1-1,1-1 1,4 0-55,6 0 65,0 2-1,0 0 1,3 3-65,-3-1 78,1-2-1,-1 0 1,6-1-78,-20-2 28,0 1 0,1 0 1,-1 1-1,1 0 1,-1 1-1,0 0 1,0 1-1,-1 1 1,2 0-29,1 2 105,0-2 1,1 0 0,4 0-106,-15-3-114,1-1 1,0 0-1,0-1 1,0 1-1,-1-1 0,1 0 1,0 0-1,0-1 1,0 0-1,0 1 1,-1-1-1,1-1 114,-3 2-897,-1-1-1,1 0 0,0 0 0,-1 0 0,0 0 1,1-1-1,-1 1 0,1 0 0,-1 0 1,0-1-1,0 1 0,1-2 898,1-2-1898,10-10-4374</inkml:trace>
  <inkml:trace contextRef="#ctx0" brushRef="#br0" timeOffset="675.915">1521 3 8960,'15'-2'9341,"0"5"-5864,18 12-4644,-13-4 2038,93 43 753,61 43-1624,3 1 829,-147-81-509,-1 2 0,0 1 0,-1 2 0,6 7-320,-34-29 12,0 1-1,1-1 1,-1 1-1,1-1 1,-1 1-1,0 0 1,1-1 0,-1 1-1,0-1 1,0 1-1,0 0 1,1-1-1,-1 1 1,0 0-1,0-1 1,0 1-1,0 0 1,0-1-1,0 1 1,0 0-1,0-1 1,0 1 0,-1 0-1,1-1 1,0 1-1,0 0 1,-1 0-12,-8 17 133,7-16-87,-9 14 60,0-1 0,0 0 1,-2-1-1,1-1 0,-6 3-106,-25 22 295,-5-1-295,7-5 347,-17 18-347,45-37 68,-1 0 1,0-1-1,-1-1 0,0-1 1,-10 6-69,23-15-106,1 0 1,-1-1-1,0 1 1,1 0 0,-1-1-1,0 1 1,0-1-1,1 1 1,-1-1 0,0 0-1,0 0 1,0 0-1,0 0 1,0 0 0,1 0-1,-1 0 1,0-1-1,0 1 1,0-1 0,-1 0 105,1 0-414,-1-1 0,1 1 1,0-1-1,-1 0 0,1 1 1,0-1-1,0 0 0,0-1 1,0 1-1,1 0 0,-1 0 1,0-3 413,-3-4-1477,1 0 1,0-1-1,0 1 1,1-1-1,1 0 1,-1 0-1,1-4 1477,-8-49-4821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39:5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3112 6400,'-2'-8'-104,"-1"0"683,3 11 703,2 1-909,-1 0 1,0 1 0,-1-1-1,1 0 1,-1 0 0,0 1-1,0-1 1,0 0 0,0 3-374,-1-6 49,1 0 1,0 0 0,-1-1 0,1 1 0,0 0 0,-1 0-1,1 0 1,-1 0 0,0-1 0,1 1 0,-1 0 0,1-1-1,-1 1 1,0 0 0,0-1 0,1 1 0,-1-1 0,0 1-1,0-1 1,0 1 0,1-1 0,-1 0 0,0 1 0,0-1-1,0 0 1,0 0 0,0 1 0,0-1 0,0 0 0,0 0-1,0 0 1,0 0 0,0 0 0,0-1 0,0 1 0,1 0-1,-1 0 1,-1-1-50,-1 0 77,0-1-1,1 1 0,-1-1 1,0 0-1,1 0 1,0 0-1,-1 0 0,1-1 1,-2-1-77,1-1 83,-1-1 0,1 0-1,0 1 1,0-1 0,0 0 0,1-1 0,0 1 0,0 0-1,1-1 1,0 1 0,0-1 0,0-4-83,-4-20 265,4 30-252,1-1 0,-1 0 0,0 1 1,0-1-1,0 1 0,0-1 0,0 1 1,0 0-1,0-1 0,0 1 0,0 0 1,-1 0-1,1 0 0,0 0 0,-1 0 1,1 0-1,-1 0 0,1 1 0,-1-1 1,0 0-14,-38-12 158,25 9-69,-163-59 806,128 43-297,33 12-556,-2-10-42,-28-29 128,-2 3 0,-44-32-128,88 74 0,-28-23 0,3-2 128,13 9-128,11 10 4,1 0-1,1-1 0,0 1 0,0-1 0,1 0 0,0 0 0,-2-7-3,3 11 85,-51-66-64,25 16-21,-11-3 128,31 46-128,4-1 0,-5-1 0,-12-19 128,9 18-128,0 3 0,-3 6 0,0-1 0,4-7 0,-3-2 0,-1 0 0,3 1 0,-2 1 0,-1 3 0,1 2 0,2 2 0,-1-4 0,-3 0 0,3 1 0,3-2 0,-1-2 0,-1-1 0,5 3 0,3-1 0,-1 1 0,0 3 22,3 5 63,-1-7-64,1-1-21,-1 1 0,0-2 0,-3-2 0,3-2 0,3-40 0,1 41 0,-1 0 0,-1 0 0,0 0 0,-1 0 0,-5-15 0,6 20 0,-1 1 0,2 0 0,-1 0 0,1-1 0,1 1 0,0 0 0,0 0 0,1-1 0,1 1 0,1-6 0,0-1 0,0 0 0,-1 0 0,-1-7 0,1-31 0,2 2 0,3-1 0,2 1 0,16-48 0,21-30 0,-36 95 0,13-23 0,-9 21 0,15-32 0,10-13 0,-29 62 0,16-34 0,6-20 0,-31 69 0,1 0 0,0 0 0,0 0 0,0 1 0,1-1 0,2-2 0,8-11 0,-4 4 0,16-19 107,-11 13-100,-1-1 0,0 0 0,4-13-7,-17 35 3,-1-1 0,1 1-1,-1-1 1,1 0-1,-1 0 1,0 1-1,1-1 1,-1 0-1,0 0 1,0 1-1,1-1 1,-1 0-1,0 0 1,0 0-1,0 0 1,0 1 0,0-1-1,0 0 1,0 0-1,0 0 1,-1 0-3,2-4 50,11-15-26,-9 17-24,-1-1 0,1 0 0,0 1 0,0-1 0,0 1 0,0 0 0,2-1 0,6-7 0,40-50 128,-36 39-73,16-18 18,2-3-73,-15 21-4,-12 18 7,-1 2 20,9-3 30,-3 2-16,27-19-22</inkml:trace>
  <inkml:trace contextRef="#ctx0" brushRef="#br0" timeOffset="1">740 178 18943,'4'-3'0,"15"-14"0,17-13 0,-25 23 0,18-14 96,1 1 0,1 2 0,17-7-96,-34 18 25,1 1 0,0 1 0,1 0 0,-1 1 0,1 1 0,0 0 0,0 1 0,0 1-1,0 1-24,-4 0-2453,-1 0-9301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5:03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7540 3432 7424,'-9'39'2304,"8"-36"-1131,14 10 320,43 52 2732,32 49-4225,-8-8 1300,-70-93-1216,1 0 0,0-1 0,1 0 0,1 0 0,-1-2 0,2 1 0,0-2 0,0 0 0,0 0 0,1-1-1,1-1 1,-1-1 0,1 0 0,0-1 0,15 3-84,314 43 811,-293-43-257,1-2 1,36-2-555,-49-6 147,0-2 0,-1-2 0,10-3-147,-3 0 57,0 3 0,11 1-57,-1 3 99,14-1 27,6-3-126,-53 3 31,0-1 1,-1-1 0,0-1 0,0-1 0,7-4-32,38-17 128,-2-4 0,-1-2 0,56-41-128,-95 56 37,-16 12-26,0 0 1,1 1 0,0-1-1,0 2 1,0-1-1,2 1-11,130-58-5,-19 8 32,-97 44-12,-1-2 0,0-1 0,-1-1 1,0-1-1,-1-1 0,-1-1 0,5-6-15,53-39 58,-48 39 12,25-24-70,-42 35 0,0 0 0,1 1 0,1 1 0,0 0 0,0 1 0,1 1 0,14-5 0,2 2 0,1 1 0,-1 2 0,33-4 0,-35 7 22,-1-2-1,-1-1 0,1-1 1,-2-1-1,1-2 0,14-9-21,-10 5 0,1 2 0,1 2 0,16-4 0,9-3 0,-5-1 15,-32 10 1,1 2 0,0 1 0,0 1 1,1 1-1,0 1 0,0 1 0,14 1-16,32 2 256,1-2 0,63-12-256,-115 13-1851,25 4-8564,-21 1 3866</inkml:trace>
  <inkml:trace contextRef="#ctx0" brushRef="#br0" timeOffset="2605.464">11398 2836 3328,'14'2'1613,"-14"-2"-1592,0 0 1,0 0-1,0 0 1,0 0 0,0 0-1,0 0 1,0 0 0,1 0-1,-1 1 1,0-1-1,0 0 1,0 0 0,0 0-1,0 0 1,0 0 0,0 0-1,0 0 1,0 1-1,0-1 1,0 0 0,0 0-1,0 0 1,0 0-1,0 0 1,0 0 0,0 0-1,0 1 1,0-1 0,0 0-1,0 0 1,0 0-1,-1 0 1,1 0 0,0 0-1,0 0 1,0 0 0,0 0-1,0 1 1,0-1-1,0 0 1,0 0 0,0 0-1,0 0 1,-1 0 0,1 0-1,0 0 1,0 0-1,0 0 1,0 0 0,0 0-1,0 0-21,-27 13 1998,7-3 713,18-9-1623,2-1-256,75 11 1749,-52-12-2158,1-2 0,-1 0 0,10-4-423,-5 1 496,0 2 0,4 0-496,103 0 1104,-74 4-647,0-2 0,0-4 0,10-3-457,20-9 453,15-4 78,2 5-1,32 2-530,81-6 875,130-33-875,-334 51 15,1 1 0,-1 0 0,0 1 0,1 2 0,-1-1 0,1 2 0,-1 0-1,0 1 1,0 1 0,10 4-15,-13-4 6,-1-1-1,1 0 1,-1-1-1,1-1 0,0 0 1,9-1-6,21-2 61,19-5-61,-22 3 34,28 0-34,-22 6 44,0 2-1,7 3-43,35 4 41,87-2 66,-158-7-102,0 2 1,1 0-1,-2 1 0,1 1 1,1 1-6,4 2-2,-1-2 0,1-1 0,3 0 2,22 0 6,0-1-1,1-3 0,0-2 1,24-4-6,4 1-449,-25 3-3497,-16 0-8704</inkml:trace>
  <inkml:trace contextRef="#ctx0" brushRef="#br0" timeOffset="4668.851">14427 2813 2304,'39'-3'1685,"-34"2"128,-5 1 214,0 0-86,0 0-831,0 0-300,0 0-319,0 0 85,0 0 384,0-1-835,0-1 0,0 1-1,1 0 1,-1-1 0,0 1 0,1-1 0,0 1 0,-1 0-1,1-1 1,0 1 0,-1 0 0,1 0 0,0 0-1,0 0 1,0 0 0,0-1 0,0 2 0,0-1 0,1 0-1,-1 0 1,0 0 0,0 0 0,2 0-125,36-14 501,-25 10-204,24-9 92,2 2 1,-1 2-1,1 2 0,16-1-389,9 5 298,0 2 0,0 4 0,2 2-298,-4 1 214,0-4 0,0-2 0,15-4-214,30-9 427,0 5 0,0 4-1,17 6-426,-103-1 37,1-1 0,5-1-37,-12 0 32,0 1 0,0 1 1,0 0-1,0 1 0,10 2-32,53 14 151,4 1 253,66 5-404,-126-19 68,-1 0 1,1 1 0,1 2-69,0 0 131,-1-2 1,16 2-132,-12-7-744,14-8-10181,-18 2 4312</inkml:trace>
  <inkml:trace contextRef="#ctx0" brushRef="#br0" timeOffset="-1873.464">7525 452 4608,'19'2'254,"33"2"985,-51-4-1094,1-1 0,0 1 0,-1 0 0,1-1 0,0 1 0,-1-1 0,1 0 0,-1 1 0,1-1 0,-1 0 0,1 0 0,-1 0 0,0 0 0,1 0 0,-1 0 0,0-1 0,1 1-145,20-29 1189,-7 10-235,64-62 3569,52-40-4523,-112 106 118,1 2 0,0 0 0,0 1 1,1 1-1,1 1 0,0 1 1,1 1-1,-1 1 0,2 0 1,-1 2-1,18-2-118,204-33 853,-240 40-847,46-8 174,13 1-180,-47 7 95,0 0 0,1 1 0,-1 1 0,0 1 0,13 3-95,60 10 752,28 0-752,66 10 279,-151-18-190,0 1 0,-1 2 0,0 0 0,15 10-89,7 7 186,-2 3-1,-1 3 1,8 8-186,-20-14 126,17 14-31,-32-22-28,0-2 0,2 0 0,-1-2-1,24 10-66,11-1 184,-8-4 26,19 12-210,-56-25 41,-1 1 0,0 1 0,-1 0 0,0 1 0,0 0 0,10 12-41,23 25 234,-24-26-106,-1 1 0,-1 1 1,-1 1-1,-1 0 0,6 14-128,153 248 650,-93-156-361,-57-87-100,2-2 1,17 19-190,-32-45 31,1 1 0,0-2 0,1 0 0,0-1 1,1 0-1,1-2 0,6 4-31,-1-4-78,-7-2 146,1 0 1,-1 1 0,4 4-69,-16-11-85,0 1-1,0-1 1,0 1 0,0 0-1,-1 0 1,0 0 0,0 1-1,0-1 1,0 1 0,-1-1-1,0 1 1,0 0 0,2 4 85,2 6-3456,0 0-9621</inkml:trace>
  <inkml:trace contextRef="#ctx0" brushRef="#br0" timeOffset="1453.322">10523 1351 2560,'42'6'2965,"-40"-11"-1194,-1-1-1322,-1-1 0,-1 0 0,1 1 0,-1-1 0,0 1 0,0-1 0,-1 1 0,0 0 0,0-1 0,-1 1 0,1 0 0,-1 0 0,-1 1 1,1-1-1,-1 1 0,0-1 0,0 1 0,-1 0 0,1 1 0,-3-2-449,-3-4 1034,13 12-209,17 10-402,5 7-121,1-2-1,2 0-301,-5-4 93,-1 2 1,11 9-94,0 7 112,-24-21-59,1-1-1,0 0 1,6 3-53,-13-10 40,1 0 0,-1 0-1,1 0 1,0 0 0,0 0-1,0-1 1,0 0 0,0 0-1,0 0 1,0 0 0,1-1-1,3 1-39,16-2 206,-18 0-164,0 1-1,0 0 0,-1 0 1,1 0-1,0 1 0,0 0 0,0 0 1,0 0-1,-1 1 0,1 0-41,53 24 160,-44-17-70,2-2 0,-1 0 0,1-1 0,0 0 0,1-1 0,-1-1-1,14 1-89,43-3 386,12-2-386,-34-2 205,-1 3 1,1 1 0,27 7-206,-9 5 114,64 9 206,-111-20-268,-1-2-1,1 0 1,0-2-1,21-3-51,7-2 5,-1 2 1,1 2-1,0 2 0,34 5-5,-42 0 39,0-2 1,0-2-1,1-2 0,-1-2 0,-1-1 0,9-4-39,-26 2 3,-1 1 0,1 1 0,0 1 0,0 1 0,0 2 0,1 0 0,7 2-3,9 3 56,1-3 0,23-3-56,-23 1 16,45 4-16,-1 4 0,42 10 0,-89-12 0,-24-4 20,1-2-1,-1 0 0,0-1 1,11-1-20,43-2 50,25 4-2194,-78-1 664,0-1 0,1 0 0,-1-2 1,7-2 1479,0 0-6912,-1 0 2560</inkml:trace>
  <inkml:trace contextRef="#ctx0" brushRef="#br0" timeOffset="3699.31">13238 1590 5888,'19'2'161,"-14"-2"-3,0 0 0,0 1 0,-1 0 0,1 0 0,-1 0 0,3 1-158,5 0 6993,9-5-6978,-9 1 529,44-5 50,0 3 1,41 3-595,-63 3 137,0 1 1,-1 1 0,1 2-1,-1 2 1,7 3-138,22 10 455,-25-8-17,0-2 0,0-1 0,1-1 0,0-3 0,11 0-438,173-5 1091,-103-3-624,20 7-467,-105 0 106,-1 1 0,1 1 1,-1 2-1,6 4-106,26 7 87,-24-9-15,-1-2 1,1-2-1,0-2 1,0-1-1,18-2-72,-3-2 21,136 3 257,-144 0-161,1 2 1,43 11-118,-64-11 37,0-1 0,1-1 1,-1-1-1,14-2-37,112-10 258,-93 4-153,0 2 1,29 4-106,170 27 230,-210-20-481,-42-7-311,-2 0-4828,-6 0-5660</inkml:trace>
  <inkml:trace contextRef="#ctx0" brushRef="#br0" timeOffset="-166484.85">16275 1852 3200,'0'0'1024,"0"0"171,0 0 703,0 0 22,0 0-917,0 0-235,0 0 21,0 0 0,0 0-298,0 0 0,0 0 42,0 0 86,0 0 42,0 0 64,0 0-42,0 0 42,0 0-42,0 0 21,0 0-128,0 0-22,0 0-234,0 0-64,0 0 0,0 0-21,0 0-86,0 0-21,0 0 0,7 0-21,24 0 27,-1-2 0,22-3-134,-38 2 68,-1 1 0,0-2 0,-1 1 0,1-2-1,-1 0 1,1 0 0,-2-1 0,2-1-68,-5 1 112,0 2-94,-1 0 0,0-1 0,-1 0 0,1 0 0,-1-1 0,0 0 0,0 0 0,0-1-18,26-37 252,6-15-252,-10 14 238,18-20-238,-2 9 54,4 2-1,27-24-53,-55 60 100,1 0-1,1 2 1,4-2-100,-18 15 10,-1 0 1,1 0 0,0 1-1,0 0 1,0 0 0,0 1-1,0 0 1,0 1 0,1 0-1,5 0-10,-13 0 0,2 0 15,0 0 0,0 1 0,0-1 0,0 0 0,0 1 0,-1 0 0,1 0 0,0 0 0,0 0 0,-1 0 0,1 0 0,-1 1 0,1-1 0,-1 1-1,0-1 1,1 1 0,-1 0 0,0 0 0,0 0 0,1 2-15,2 4 86,1 0-1,-2 1 1,1 0-1,-1-1 1,1 6-86,1 0 41,-3-4 26,-1 0-1,1 1 1,-2 0-1,1-1 0,-1 1 1,-1 2-67,3 22 135,1-13-67,1 0 0,4 8-68,-4-13 57,-1 0-1,0 0 1,-1 1-1,0 8-56,6 106 89,-2-66-76,-4 1 0,-2 0 0,-4 6-13,-10 44 50,-4 43 28,16-130-80,2 1-1,1 0 3,0-7 9,-1 1 0,-1 0 0,-2 10-9,-31 199 234,2-1-234,24-182 14,2-15 15,-1 1-1,-2-1 1,-1 0-1,-7 13-28,14-44 1,-2 4 10,1 1 0,-2-1 0,0 0 0,0 0 0,0 0 0,-7 7-11,9-13 3,0 0 0,0 0 0,0 0 0,0-1 0,-1 0 0,1 1-1,-1-1 1,1-1 0,-1 1 0,0 0 0,0-1 0,0 0 0,0 0 0,0 0 0,0 0 0,0-1 0,0 1-1,0-1 1,0 0 0,0-1 0,-3 1-3,-1-1 0,0-1 0,0 0 0,0 0 0,1-1 0,-1 1 0,0-2 0,1 1 0,-4-4 0,-8-4 0,0-1 0,-9-9 0,18 12 0,1 1 0,0-1 0,0-1 0,0 0 0,1 0 0,1 0 0,0-1 0,-4-9 0,2 3 0,2-1 0,0 0 0,1-1 0,1 1 0,-1-11 0,0 6 0,0 0 0,-1 1 0,-2 0 0,-6-11 0,-5-16 0,13 33 0,-5 4 0,-16-18 0,21 22 0,0 0 0,0 1 0,-1 0 0,0 0 0,0 0 0,-1 1 0,-3-1 0,-19-14-637,23 10-2013,2 1-911,-7-7-9302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16:39:5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125 488 13440,'-1'-5'240,"0"1"0,-1-1 1,0 0-1,0 1 0,0-1 1,-1 1-1,1 0 0,-1 0 1,0 0-1,0 0 0,-1 1 1,1-1-1,-1 1 0,0-1 1,-3-1-241,4 3 938,3 2-234,-2 3-64,0-1-523,0 1-1,0 0 1,1 0-1,0-1 1,-1 1-1,1 0 1,0 0-1,0 0 0,1 1 1,-1-1-1,1 0 1,-1 0-1,1 0-116,0 50 924,1-25-610,3 111 433,5-1 0,9 18-747,17 164 490,-28-259 44,13 51-534,-21-118 38,1 0 1,0-1 0,0 1 0,0 0 0,1 0 0,0 0-39,1-15 23,-2-47 68,-2 0 1,-7-23-92,-1-23 51,5 5-24,2 17 74,-15-76-101,3 92 0,-3 0 0,-4 2 0,-11-20 0,28 81 0,-9-30 0,14 42 0,0-1 0,-1 0 0,1 0 0,0 1 0,0-1 0,0 0 0,0 0 0,0 0 0,0 1 0,1-1 0,-1 0 0,1 0 0,-1 1 0,1-1 0,0 0 0,-1 1 0,1-1 0,0 1 0,0-1 0,1 0 0,32-31 0,-26 27 0,-1-1 0,1 0 0,-1-1 0,-1 0 0,1 0 0,-1 0 0,-1-1 0,3-5 0,4-10 0,1 1 0,10-14 0,-17 28 0,1 0 0,1 0 0,-1 0 0,2 1 0,-1 0 0,1 0 0,3-1 0,-6 6 0,0 0 0,0 0 0,0 0 0,0 1 0,1 0 0,-1 0 0,1 1 0,0 0 0,-1 0 0,4 0 0,69 1 0,-55 1 0,-8-1 0,0 0 0,0 2 0,0 0 0,-1 1 0,2 0 0,-12-1 0,0-1 0,0 1 0,-1 0 0,1 0 0,0 1 0,-1 0 0,1-1 0,-1 2 0,0-1 0,0 0 0,0 1 0,-1-1 0,1 1 0,-1 0 0,0 1 0,3 3 0,1 8 0,0 1 0,0 1 0,-2-1 0,0 1 0,-1 0 0,-1 0 0,0 0 0,-1 2 0,1 3 0,1 4 25,-1-12 27,-1 1-1,0 0 0,-1 0 0,0 0 1,-2 0-1,0 0 0,-1 6-51,0-17 13,0 0 0,0 0 0,0 0-1,0-1 1,-1 1 0,1-1 0,-1 0-1,-1 1 1,1-1 0,0-1 0,-1 1 0,0 0-1,0-1 1,0 0 0,-4 3-13,-9 4 68,-1 0 1,0-1-1,-10 4-68,0-1 94,-32 19-74,34-17 98,0-1 0,-28 10-118,54-23-29,-1 0 0,1 0 1,-1 1-1,1-1 0,-1 0 1,1 0-1,-1 0 0,1 0 0,-1 0 1,1 0-1,-1 0 0,0 0 1,1 0-1,-1 0 0,1 0 0,-1 0 1,1 0-1,-1 0 0,1 0 1,-1-1-1,1 1 0,-1 0 0,1 0 1,-1-1-1,1 1 0,-1 0 29,-8-17-2934,9-1-3603,3 5-3703</inkml:trace>
  <inkml:trace contextRef="#ctx0" brushRef="#br0" timeOffset="569.749">1490 214 8192,'0'0'2304,"1"-5"-107,0 3-1992,-1-1 1,0 0-1,0 0 1,0 0-1,0 0 1,0 0-1,-1 0 1,1 0-1,-1 0 1,0 0-1,0 0 1,0 0 0,0 1-1,0-1 1,0 0-1,-1 1 1,1-1-1,-1 1 1,0 0-1,0-1 1,0 1-1,0 0 1,0 0-1,-1 0 1,1 0-1,0 1 1,-1-1-1,0 1 1,1-1-1,-1 1-205,-6-2 173,0 0-1,0 1 1,0 0 0,0 1-1,-1 0 1,1 0 0,0 1-1,-1 0 1,1 1-1,0 0 1,-1 0 0,1 1-1,0 0 1,0 1 0,-1 0-173,-17 6 302,1 2-1,-1 1 1,2 1 0,-7 5-302,10-6 139,1 1 0,1 1-1,1 1 1,0 1 0,1 0-1,0 1 1,1 1 0,1 1-1,1 0 1,1 1 0,1 1-1,0 2-138,-25 52 178,4 2 0,4 2 0,1 5-178,21-58 69,0 0 1,2 1 0,-2 16-70,7-32 17,0 0 1,1 0-1,0 0 1,1 0-1,0 0 1,1-1-1,0 1 1,0 0-1,1-1 1,3 6-18,-2-5 14,1 0 0,0 0 0,1-1 0,0 0 1,0 0-1,1 0 0,0-1 0,1 0 1,0 0-1,1-1 0,-1 0 0,1-1 0,1 0 1,0 0-1,0-1 0,0 0 0,1-1 1,6 3-15,43 15 130,0-2 1,62 11-131,-95-26 29,1-2-1,-1-1 1,1-1 0,-1-2-1,1 0 1,0-2 0,-1-1-1,6-3-28,130-22 22,-156 27-315,-1 0 0,1-1 0,-1 0 0,1 0 0,3-2 293,28-17-5959,-11 1-6350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B2B44-1910-4340-A19C-DAB0ADA54B89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A28C-D797-4E13-8A4B-73D5255ABD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72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83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70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265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802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Tc1 </a:t>
            </a:r>
            <a:r>
              <a:rPr lang="en-GB" dirty="0">
                <a:highlight>
                  <a:srgbClr val="FFFF00"/>
                </a:highlight>
              </a:rPr>
              <a:t>= 15s</a:t>
            </a:r>
            <a:endParaRPr lang="de-DE" dirty="0">
              <a:highlight>
                <a:srgbClr val="FFFF00"/>
              </a:highlight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158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Gain = Peak eye velocity / Peak Head Velocity = 1</a:t>
            </a:r>
          </a:p>
          <a:p>
            <a:endParaRPr lang="en-GB" dirty="0"/>
          </a:p>
          <a:p>
            <a:r>
              <a:rPr lang="en-GB" dirty="0"/>
              <a:t>Phase = Lag between Head and Eye Velocity = 180°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Robot is doing better job than the monkey in following these parameters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932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 with Frequency = 1 Hz, Velocity = 150 °/s:</a:t>
            </a:r>
          </a:p>
          <a:p>
            <a:endParaRPr lang="en-GB" dirty="0"/>
          </a:p>
          <a:p>
            <a:r>
              <a:rPr lang="en-GB" dirty="0"/>
              <a:t>Starting with initial learning stage above:</a:t>
            </a:r>
          </a:p>
          <a:p>
            <a:endParaRPr lang="en-GB" dirty="0"/>
          </a:p>
          <a:p>
            <a:r>
              <a:rPr lang="en-GB" dirty="0"/>
              <a:t>X-Axis = </a:t>
            </a:r>
            <a:r>
              <a:rPr lang="en-GB" dirty="0" err="1"/>
              <a:t>Simulationtime</a:t>
            </a:r>
            <a:r>
              <a:rPr lang="en-GB" dirty="0"/>
              <a:t> [in s]</a:t>
            </a:r>
          </a:p>
          <a:p>
            <a:r>
              <a:rPr lang="en-GB" dirty="0"/>
              <a:t>Y-</a:t>
            </a:r>
            <a:r>
              <a:rPr lang="en-GB" dirty="0" err="1"/>
              <a:t>Axis_up</a:t>
            </a:r>
            <a:r>
              <a:rPr lang="en-GB" dirty="0"/>
              <a:t> = Neuron ID</a:t>
            </a:r>
          </a:p>
          <a:p>
            <a:r>
              <a:rPr lang="en-GB" dirty="0"/>
              <a:t>Y-</a:t>
            </a:r>
            <a:r>
              <a:rPr lang="en-GB" dirty="0" err="1"/>
              <a:t>Axis_down</a:t>
            </a:r>
            <a:r>
              <a:rPr lang="en-GB" dirty="0"/>
              <a:t> = Velocity [°/s]</a:t>
            </a:r>
          </a:p>
          <a:p>
            <a:r>
              <a:rPr lang="en-GB" dirty="0"/>
              <a:t>Violet </a:t>
            </a:r>
            <a:r>
              <a:rPr lang="en-GB" dirty="0" err="1"/>
              <a:t>color</a:t>
            </a:r>
            <a:r>
              <a:rPr lang="en-GB" dirty="0"/>
              <a:t> = GC Population (from 100-2099)</a:t>
            </a:r>
          </a:p>
          <a:p>
            <a:r>
              <a:rPr lang="en-GB" dirty="0"/>
              <a:t>Crème </a:t>
            </a:r>
            <a:r>
              <a:rPr lang="en-GB" dirty="0" err="1"/>
              <a:t>color</a:t>
            </a:r>
            <a:r>
              <a:rPr lang="en-GB" dirty="0"/>
              <a:t> = MF Population ( from 0-99)</a:t>
            </a:r>
          </a:p>
          <a:p>
            <a:endParaRPr lang="en-GB" dirty="0"/>
          </a:p>
          <a:p>
            <a:r>
              <a:rPr lang="en-GB" dirty="0"/>
              <a:t>MF activity down graph: Zoom shows each 4 MF are coding for one velocity</a:t>
            </a:r>
          </a:p>
          <a:p>
            <a:endParaRPr lang="en-GB" dirty="0"/>
          </a:p>
          <a:p>
            <a:r>
              <a:rPr lang="en-GB" dirty="0"/>
              <a:t>GC activity up graph: Following Sinusoid Head Movement down</a:t>
            </a:r>
          </a:p>
          <a:p>
            <a:endParaRPr lang="en-GB" dirty="0"/>
          </a:p>
          <a:p>
            <a:r>
              <a:rPr lang="en-GB" dirty="0"/>
              <a:t>Error: First Antagonist, then Agonist fires</a:t>
            </a:r>
          </a:p>
          <a:p>
            <a:endParaRPr lang="en-GB" dirty="0"/>
          </a:p>
          <a:p>
            <a:r>
              <a:rPr lang="en-GB" dirty="0"/>
              <a:t>Output VN: No signal, because maximally inhibited by PC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Ending with final learning stage:</a:t>
            </a:r>
          </a:p>
          <a:p>
            <a:endParaRPr lang="en-GB" dirty="0"/>
          </a:p>
          <a:p>
            <a:r>
              <a:rPr lang="en-GB" dirty="0"/>
              <a:t>Head Signal stays the same, but Error Signal and VN Output changed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375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Two plots showing the two learning stages of STDP mechanisms:</a:t>
            </a:r>
          </a:p>
          <a:p>
            <a:endParaRPr lang="en-GB" dirty="0"/>
          </a:p>
          <a:p>
            <a:r>
              <a:rPr lang="en-GB" dirty="0"/>
              <a:t>r-VOR Task, Velocity = 150 °/s, Frequency = 1 Hz</a:t>
            </a:r>
          </a:p>
          <a:p>
            <a:endParaRPr lang="en-GB" dirty="0"/>
          </a:p>
          <a:p>
            <a:r>
              <a:rPr lang="en-GB" dirty="0"/>
              <a:t>Above PF-PC synaptic weights and down MF-VN synaptic weights</a:t>
            </a:r>
          </a:p>
          <a:p>
            <a:endParaRPr lang="en-GB" dirty="0"/>
          </a:p>
          <a:p>
            <a:r>
              <a:rPr lang="en-GB" dirty="0"/>
              <a:t>PF-PC:</a:t>
            </a:r>
          </a:p>
          <a:p>
            <a:endParaRPr lang="en-GB" dirty="0"/>
          </a:p>
          <a:p>
            <a:r>
              <a:rPr lang="en-GB" dirty="0"/>
              <a:t>X-Axis: PF from 0-2000</a:t>
            </a:r>
          </a:p>
          <a:p>
            <a:r>
              <a:rPr lang="en-GB" dirty="0"/>
              <a:t>Y-Axis: PC from 0-200</a:t>
            </a:r>
          </a:p>
          <a:p>
            <a:endParaRPr lang="en-GB" dirty="0"/>
          </a:p>
          <a:p>
            <a:r>
              <a:rPr lang="en-GB" dirty="0"/>
              <a:t>All-To-All-Connection</a:t>
            </a:r>
          </a:p>
          <a:p>
            <a:endParaRPr lang="en-GB" dirty="0"/>
          </a:p>
          <a:p>
            <a:r>
              <a:rPr lang="en-GB" dirty="0"/>
              <a:t>Legend:</a:t>
            </a:r>
            <a:br>
              <a:rPr lang="en-GB" dirty="0"/>
            </a:br>
            <a:r>
              <a:rPr lang="en-GB" dirty="0"/>
              <a:t>dark blue: 0 </a:t>
            </a:r>
            <a:r>
              <a:rPr lang="en-GB" dirty="0" err="1"/>
              <a:t>nS</a:t>
            </a:r>
            <a:r>
              <a:rPr lang="en-GB" dirty="0"/>
              <a:t> -&gt; no weight</a:t>
            </a:r>
          </a:p>
          <a:p>
            <a:r>
              <a:rPr lang="en-GB" dirty="0"/>
              <a:t>Yellow: 4 </a:t>
            </a:r>
            <a:r>
              <a:rPr lang="en-GB" dirty="0" err="1"/>
              <a:t>nS</a:t>
            </a:r>
            <a:r>
              <a:rPr lang="en-GB" dirty="0"/>
              <a:t> -&gt; initial weight (should range to 10 according to table before)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Sinusoid pattern, because GC(PF) shoot at the PC in that pattern, which means highest activity during the changing points of the sinusoid motion</a:t>
            </a:r>
          </a:p>
          <a:p>
            <a:endParaRPr lang="en-GB" dirty="0"/>
          </a:p>
          <a:p>
            <a:r>
              <a:rPr lang="en-GB" dirty="0"/>
              <a:t>MF-VN is the photo negative of the PF-PC, because when PC shoots, the LTD mechanism at MF shoot as well!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561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Mean Absolute Error Evolution:</a:t>
            </a:r>
          </a:p>
          <a:p>
            <a:endParaRPr lang="en-GB" dirty="0"/>
          </a:p>
          <a:p>
            <a:r>
              <a:rPr lang="en-GB" dirty="0"/>
              <a:t>MAE always maximal in the beginning, decreasing during the Cerebellar Adaptation until STDP mechanisms are fully established</a:t>
            </a:r>
          </a:p>
          <a:p>
            <a:endParaRPr lang="en-GB" dirty="0"/>
          </a:p>
          <a:p>
            <a:r>
              <a:rPr lang="en-GB" dirty="0"/>
              <a:t>The larger the Head Velocity amplitude to compensate, the greater the VN output and the longer it takes to obtain optimal weights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29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a) Left up: Horizontal r-VOR Task, 150 °/s, simulated </a:t>
            </a:r>
            <a:r>
              <a:rPr lang="en-GB" dirty="0" err="1"/>
              <a:t>iCub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RT Supervisor makes </a:t>
            </a:r>
            <a:r>
              <a:rPr lang="en-GB" dirty="0" err="1"/>
              <a:t>STnet</a:t>
            </a:r>
            <a:r>
              <a:rPr lang="en-GB" dirty="0"/>
              <a:t> = RT,</a:t>
            </a:r>
          </a:p>
          <a:p>
            <a:r>
              <a:rPr lang="en-GB" dirty="0"/>
              <a:t>Without </a:t>
            </a:r>
            <a:r>
              <a:rPr lang="en-GB" dirty="0" err="1"/>
              <a:t>STnet</a:t>
            </a:r>
            <a:r>
              <a:rPr lang="en-GB" dirty="0"/>
              <a:t> &lt; RT, meaning the robot does not get the information at the right time</a:t>
            </a:r>
          </a:p>
          <a:p>
            <a:endParaRPr lang="en-GB" dirty="0"/>
          </a:p>
          <a:p>
            <a:r>
              <a:rPr lang="en-GB" dirty="0"/>
              <a:t>b) Left down: Simulation time distance &lt; 85 </a:t>
            </a:r>
            <a:r>
              <a:rPr lang="en-GB" dirty="0" err="1"/>
              <a:t>ms</a:t>
            </a:r>
            <a:r>
              <a:rPr lang="en-GB" dirty="0"/>
              <a:t>;  changes during two seconds of trial about 500 </a:t>
            </a:r>
            <a:r>
              <a:rPr lang="en-GB" dirty="0" err="1"/>
              <a:t>ms</a:t>
            </a:r>
            <a:r>
              <a:rPr lang="en-GB" dirty="0"/>
              <a:t> without RT Supervisor</a:t>
            </a:r>
          </a:p>
          <a:p>
            <a:endParaRPr lang="en-GB" dirty="0"/>
          </a:p>
          <a:p>
            <a:r>
              <a:rPr lang="en-GB" dirty="0"/>
              <a:t>c) Right up: Around 85 </a:t>
            </a:r>
            <a:r>
              <a:rPr lang="en-GB" dirty="0" err="1"/>
              <a:t>ms</a:t>
            </a:r>
            <a:r>
              <a:rPr lang="en-GB" dirty="0"/>
              <a:t>, </a:t>
            </a:r>
            <a:r>
              <a:rPr lang="en-GB" dirty="0" err="1"/>
              <a:t>colors</a:t>
            </a:r>
            <a:r>
              <a:rPr lang="en-GB" dirty="0"/>
              <a:t> indicate contingency levels</a:t>
            </a:r>
          </a:p>
          <a:p>
            <a:endParaRPr lang="en-GB" dirty="0"/>
          </a:p>
          <a:p>
            <a:r>
              <a:rPr lang="en-GB" dirty="0"/>
              <a:t>d) Right down: Contingency levels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8482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Around 98.69% of 300s, the </a:t>
            </a:r>
            <a:r>
              <a:rPr lang="en-GB" dirty="0" err="1"/>
              <a:t>STnet</a:t>
            </a:r>
            <a:r>
              <a:rPr lang="en-GB" dirty="0"/>
              <a:t> is standard</a:t>
            </a:r>
          </a:p>
          <a:p>
            <a:endParaRPr lang="en-GB" dirty="0"/>
          </a:p>
          <a:p>
            <a:r>
              <a:rPr lang="en-GB" dirty="0"/>
              <a:t>1.31% the Simulation gets </a:t>
            </a:r>
            <a:r>
              <a:rPr lang="en-GB" dirty="0" err="1"/>
              <a:t>degredated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How does this affect the simulation:</a:t>
            </a:r>
          </a:p>
          <a:p>
            <a:endParaRPr lang="en-GB" dirty="0"/>
          </a:p>
          <a:p>
            <a:r>
              <a:rPr lang="en-GB" dirty="0"/>
              <a:t>Looking at the difference of STDP weight distribution and MAE evolution between RT and </a:t>
            </a:r>
            <a:r>
              <a:rPr lang="en-GB" dirty="0" err="1"/>
              <a:t>noRT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9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VOR Aim=&gt; Stabilize Images on the Fovea (sharp field on the Retina)</a:t>
            </a:r>
          </a:p>
          <a:p>
            <a:endParaRPr lang="en-GB" dirty="0"/>
          </a:p>
          <a:p>
            <a:r>
              <a:rPr lang="en-GB" dirty="0"/>
              <a:t>r-VOR = rotational VOR</a:t>
            </a:r>
          </a:p>
          <a:p>
            <a:r>
              <a:rPr lang="en-GB" dirty="0"/>
              <a:t>t-VOR = translational VOR</a:t>
            </a:r>
          </a:p>
          <a:p>
            <a:endParaRPr lang="en-GB" dirty="0"/>
          </a:p>
          <a:p>
            <a:r>
              <a:rPr lang="en-GB" dirty="0"/>
              <a:t>How: Cerebellum produces opposite Eye movements as in left figure</a:t>
            </a:r>
          </a:p>
          <a:p>
            <a:endParaRPr lang="en-GB" dirty="0"/>
          </a:p>
          <a:p>
            <a:r>
              <a:rPr lang="en-GB" dirty="0"/>
              <a:t>Right Figure: Interplay of rotations</a:t>
            </a:r>
          </a:p>
          <a:p>
            <a:endParaRPr lang="en-GB" dirty="0"/>
          </a:p>
          <a:p>
            <a:r>
              <a:rPr lang="en-GB" dirty="0"/>
              <a:t>Phase and Gain are values to measure Performance of Compensation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89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GB" dirty="0"/>
              <a:t>Control loop</a:t>
            </a:r>
          </a:p>
          <a:p>
            <a:pPr marL="685800" lvl="1" indent="-228600">
              <a:buAutoNum type="alphaLcParenR"/>
            </a:pPr>
            <a:r>
              <a:rPr lang="en-GB" dirty="0"/>
              <a:t>Reference Var = Head Velocity (t)</a:t>
            </a:r>
          </a:p>
          <a:p>
            <a:pPr marL="685800" lvl="1" indent="-228600">
              <a:buAutoNum type="alphaLcParenR"/>
            </a:pPr>
            <a:r>
              <a:rPr lang="en-GB" dirty="0"/>
              <a:t>Feed forward = computation in one direction -&gt; no direct feedback</a:t>
            </a:r>
          </a:p>
          <a:p>
            <a:pPr marL="685800" lvl="1" indent="-228600">
              <a:buAutoNum type="alphaLcParenR"/>
            </a:pPr>
            <a:r>
              <a:rPr lang="en-GB" dirty="0"/>
              <a:t>VOR Plant model = Sensory Motor Delay</a:t>
            </a:r>
          </a:p>
          <a:p>
            <a:pPr marL="685800" lvl="1" indent="-228600">
              <a:buAutoNum type="alphaLcParenR"/>
            </a:pPr>
            <a:r>
              <a:rPr lang="en-GB" dirty="0"/>
              <a:t>Controlled Var = Eye Velocity (t)</a:t>
            </a:r>
          </a:p>
          <a:p>
            <a:pPr marL="685800" lvl="1" indent="-228600">
              <a:buAutoNum type="alphaLcParenR"/>
            </a:pPr>
            <a:r>
              <a:rPr lang="en-GB" dirty="0"/>
              <a:t>Retinal Slip (t)(=Error) = Head Velocity(t) – Eye Velocity (t)</a:t>
            </a:r>
          </a:p>
          <a:p>
            <a:pPr marL="685800" lvl="1" indent="-228600">
              <a:buAutoNum type="alphaLcParenR"/>
            </a:pPr>
            <a:endParaRPr lang="en-GB" dirty="0"/>
          </a:p>
          <a:p>
            <a:pPr marL="228600" lvl="0" indent="-228600">
              <a:buAutoNum type="alphaLcParenR"/>
            </a:pPr>
            <a:r>
              <a:rPr lang="en-GB" dirty="0"/>
              <a:t>Cerebellar Connectome Diagram:</a:t>
            </a:r>
          </a:p>
          <a:p>
            <a:pPr marL="685800" lvl="1" indent="-228600">
              <a:buAutoNum type="alphaLcParenR"/>
            </a:pPr>
            <a:r>
              <a:rPr lang="en-GB" dirty="0"/>
              <a:t>Sensory Info Head -&gt; Semi-circular Canals -&gt; Mossy </a:t>
            </a:r>
            <a:r>
              <a:rPr lang="en-GB" dirty="0" err="1"/>
              <a:t>Fibers</a:t>
            </a:r>
            <a:r>
              <a:rPr lang="en-GB" dirty="0"/>
              <a:t> excite -&gt; Granular Cells</a:t>
            </a:r>
          </a:p>
          <a:p>
            <a:pPr marL="3886200" lvl="8" indent="-228600">
              <a:buAutoNum type="alphaLcParenR"/>
            </a:pPr>
            <a:r>
              <a:rPr lang="en-GB" dirty="0"/>
              <a:t>                       -&gt; Vestibular Nuclei</a:t>
            </a:r>
          </a:p>
          <a:p>
            <a:pPr marL="685800" lvl="1" indent="-228600">
              <a:buAutoNum type="alphaLcParenR"/>
            </a:pPr>
            <a:r>
              <a:rPr lang="en-GB" dirty="0"/>
              <a:t>Granular Cells excite -&gt; Purkinje Cells inhibit-&gt; Vestibular Nuclei excite -&gt; Oculomotor Nucleus drives -&gt; Eye muscles</a:t>
            </a:r>
          </a:p>
          <a:p>
            <a:pPr marL="685800" lvl="1" indent="-228600">
              <a:buAutoNum type="alphaLcParenR"/>
            </a:pPr>
            <a:r>
              <a:rPr lang="en-GB" dirty="0"/>
              <a:t>Sensory Info Eyes -&gt; Accessory optic system -&gt; Inferior Olive calculates Error and excites via Climbing </a:t>
            </a:r>
            <a:r>
              <a:rPr lang="en-GB" dirty="0" err="1"/>
              <a:t>Fibers</a:t>
            </a:r>
            <a:r>
              <a:rPr lang="en-GB" dirty="0"/>
              <a:t> -&gt; Purkinje Cells and Vestibular Nuclei </a:t>
            </a:r>
          </a:p>
          <a:p>
            <a:pPr marL="685800" lvl="1" indent="-228600">
              <a:buAutoNum type="alphaLcParenR"/>
            </a:pPr>
            <a:endParaRPr lang="en-GB" dirty="0"/>
          </a:p>
          <a:p>
            <a:pPr marL="228600" lvl="0" indent="-228600">
              <a:buAutoNum type="alphaLcParenR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5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EDLUT = “Event-Driven simulation scheme using lookup tables to characterize neuronal dynamics”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4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100 Mossy </a:t>
            </a:r>
            <a:r>
              <a:rPr lang="en-GB" dirty="0" err="1"/>
              <a:t>Fibers</a:t>
            </a:r>
            <a:r>
              <a:rPr lang="en-GB" dirty="0"/>
              <a:t> -&gt; Input Neurons/ ”parrot neurons”</a:t>
            </a:r>
          </a:p>
          <a:p>
            <a:endParaRPr lang="en-GB" dirty="0"/>
          </a:p>
          <a:p>
            <a:r>
              <a:rPr lang="en-GB" dirty="0"/>
              <a:t>2000 Granular Cells -&gt; “State Generator” generates </a:t>
            </a:r>
            <a:r>
              <a:rPr lang="en-GB" dirty="0" err="1"/>
              <a:t>spatio</a:t>
            </a:r>
            <a:r>
              <a:rPr lang="en-GB" dirty="0"/>
              <a:t>-temporal patterns</a:t>
            </a:r>
          </a:p>
          <a:p>
            <a:endParaRPr lang="en-GB" dirty="0"/>
          </a:p>
          <a:p>
            <a:r>
              <a:rPr lang="en-GB" dirty="0"/>
              <a:t>200 Purkinje Cells -&gt; 100 Agonist -&gt; Single Compartment Hodgkin-Huxley Model with 3 spike modes </a:t>
            </a:r>
          </a:p>
          <a:p>
            <a:r>
              <a:rPr lang="en-GB" dirty="0"/>
              <a:t>	     -&gt; 100 Antagonist</a:t>
            </a:r>
          </a:p>
          <a:p>
            <a:endParaRPr lang="en-GB" dirty="0"/>
          </a:p>
          <a:p>
            <a:r>
              <a:rPr lang="de-DE" dirty="0"/>
              <a:t>200 Inferior Olive -&gt; 100 Agonist -&gt; LIF + Intraconnections + Poisson </a:t>
            </a:r>
            <a:r>
              <a:rPr lang="de-DE" dirty="0" err="1"/>
              <a:t>Process</a:t>
            </a:r>
            <a:r>
              <a:rPr lang="de-DE" dirty="0"/>
              <a:t> (Error &gt;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0 and 1, </a:t>
            </a:r>
            <a:r>
              <a:rPr lang="de-DE" dirty="0" err="1"/>
              <a:t>meaning</a:t>
            </a:r>
            <a:r>
              <a:rPr lang="de-DE" dirty="0"/>
              <a:t> high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spike</a:t>
            </a:r>
            <a:r>
              <a:rPr lang="de-DE" dirty="0"/>
              <a:t>)                   -&gt; 100 Antagonist</a:t>
            </a:r>
          </a:p>
          <a:p>
            <a:endParaRPr lang="de-DE" dirty="0"/>
          </a:p>
          <a:p>
            <a:r>
              <a:rPr lang="de-DE" dirty="0"/>
              <a:t>200 Vestibular Nuclei -&gt; 100 Agonist -&gt; LIF -&gt; VN-Output = </a:t>
            </a:r>
            <a:r>
              <a:rPr lang="de-DE" dirty="0" err="1"/>
              <a:t>correction</a:t>
            </a:r>
            <a:r>
              <a:rPr lang="de-DE" dirty="0"/>
              <a:t> (Velocity/Spikes) * (</a:t>
            </a:r>
            <a:r>
              <a:rPr lang="de-DE" dirty="0" err="1"/>
              <a:t>sum</a:t>
            </a:r>
            <a:r>
              <a:rPr lang="de-DE" dirty="0"/>
              <a:t>(Agonist) – </a:t>
            </a:r>
            <a:r>
              <a:rPr lang="de-DE" dirty="0" err="1"/>
              <a:t>sum</a:t>
            </a:r>
            <a:r>
              <a:rPr lang="de-DE" dirty="0"/>
              <a:t>(Antagonist))(Spikes)</a:t>
            </a:r>
          </a:p>
          <a:p>
            <a:r>
              <a:rPr lang="de-DE" dirty="0"/>
              <a:t>                                   -&gt; 100 Antagonist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65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g_l</a:t>
            </a:r>
            <a:r>
              <a:rPr lang="en-GB" dirty="0"/>
              <a:t> = leak current (decay)</a:t>
            </a:r>
          </a:p>
          <a:p>
            <a:endParaRPr lang="en-GB" dirty="0"/>
          </a:p>
          <a:p>
            <a:r>
              <a:rPr lang="en-GB" dirty="0"/>
              <a:t>Decay * (Membrane Potential + Resting potential) = Internal Current</a:t>
            </a:r>
          </a:p>
          <a:p>
            <a:endParaRPr lang="en-GB" dirty="0"/>
          </a:p>
          <a:p>
            <a:r>
              <a:rPr lang="en-GB" dirty="0"/>
              <a:t>-(Current(AMPA) + Current(NMDA)*Current(NMDA_INF)) * (Membrane Potential – Resting Potential(AMPA) – Current(GABA) * (Membrane Potential – Resting Potential(GABA)) = External Current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911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g_m</a:t>
            </a:r>
            <a:r>
              <a:rPr lang="en-GB" dirty="0"/>
              <a:t> is special, because it decays slower than all the other currents and enables three different states: “burst, silence and tonic”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28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397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28C-D797-4E13-8A4B-73D5255ABDF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7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2CA28-36DB-486C-B5BB-6A46E4401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EAC470-893A-4747-B2ED-16445A97D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1CBA87-8A38-466D-A8A9-8EC6D8ED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0F5EF1-D46D-4293-9F92-224B8057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E49BC3-D97E-48A1-AC7C-C4A0B118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62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62000-2176-48A0-858B-CB0C9E59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640FD9-A760-414F-AF4B-B446474E7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8F7C23-5007-49E8-8228-D4AC32620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A601BE-5F2E-458B-8CCB-BF48E47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966226-1DD0-4750-9F98-C04155E3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272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97EA0C9-D2F0-44EF-A00D-559B6A514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C84266-5312-469A-8BC1-11D93AD74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7A1CF0-2F57-445A-86E4-E050AC41F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0738F-031D-402F-811F-D9152EF16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5F0D2B-4120-4635-932B-29759389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16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23A08-E23F-4B1B-9E65-BC97317F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572520-5427-46CE-B4A0-8010AC779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DDC361-2765-436B-B71F-1E5FCD70E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38F73D-367B-4166-8665-37CB44EA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2BB60C-C2FE-457A-A639-82371C7C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07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15B2E-AAE1-4772-945C-C1EDBB16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D0A831-2A0E-4F7B-B1BF-CE6D999D1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94033-D0D2-4FCF-8A3D-AC72DDA7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E7975B-2444-463E-851D-378B6866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70DCEA-D863-495C-BA5A-0CAC04A5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99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D0AB-CEBC-439E-9742-A66791F6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AA4813-C617-4C97-AC1E-CD296060C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EEC09D1-3C92-4D00-AB67-1294AFD1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92902D-8E30-401A-B5AD-76BC69FC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46C9C2-B4C0-437F-A2CE-559202C3F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5F1658-4520-4DAF-88DC-AD0C059F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53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0278D-84AC-435B-A4AC-09F9867CD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784709-CB27-4B83-A8E1-E9BE3B321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630B3E-67BF-455D-845A-EF69AA486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313995-910D-4676-B587-8F5971A9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3108252-954F-4AEE-A5E0-8D386879A5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9BBCD81-1D0C-4E30-926F-799BCC2C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90BE2DB-1D37-4AF3-BB3A-E2046CB2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983788-098A-42EA-ADD8-491892E0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97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AEA24-E1B7-43F4-BCD4-4851789B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0B3FF9-12D8-4B6C-8653-5AF3C2D34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65AFE3-4DCC-4EF6-9072-0ED1A814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5A8947-22FB-47C3-81CB-92A9A524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31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0038736-51B5-47AD-A514-14C528B19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C67C59-FD52-4CA7-A355-8223E200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2BB47D-1579-4E22-85D3-08451DDE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101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673B1-D96C-4F36-B3E8-22B8DEDF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FDFA89-97D4-45F6-8AA0-19928EA8E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E09AE9-5C1A-42EE-85EE-8DF1768AA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B6415B-C9C2-4DA9-827A-DEE18A7B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E70FCB-918E-4C8D-876E-09E146E1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DEDED52-827B-4434-866C-7E738038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54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6DDC9-0813-4A59-B4C3-95F6EC646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C5D0D25-C802-4EBA-9DCB-735BD4090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1D054D-56F1-47F8-A846-035C50FF3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E550FB-F395-4C35-9A9F-D032B73E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4C86F8-5207-4274-ADB5-7CBA4318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720827-5527-42EC-B2D0-B874CA5D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6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520FBB-3B55-45EF-8EA7-C836ADD8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33C338-179A-4B1C-9820-C1A9D7E9E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24A965-C5EA-4549-A1B3-B445F6349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BF28D-5D95-4FE7-B8DD-2281065667A6}" type="datetimeFigureOut">
              <a:rPr lang="de-DE" smtClean="0"/>
              <a:t>16.08.2019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52D723-7EBE-4650-9AF9-FBC7C2C21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2A876-9BDC-4B3D-862B-03EC131FC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6E19C-CE9C-4BD7-A36C-2509783475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72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45.xml"/><Relationship Id="rId26" Type="http://schemas.openxmlformats.org/officeDocument/2006/relationships/customXml" Target="../ink/ink49.xml"/><Relationship Id="rId39" Type="http://schemas.openxmlformats.org/officeDocument/2006/relationships/image" Target="../media/image45.png"/><Relationship Id="rId21" Type="http://schemas.openxmlformats.org/officeDocument/2006/relationships/image" Target="../media/image36.png"/><Relationship Id="rId34" Type="http://schemas.openxmlformats.org/officeDocument/2006/relationships/customXml" Target="../ink/ink53.xml"/><Relationship Id="rId7" Type="http://schemas.openxmlformats.org/officeDocument/2006/relationships/image" Target="../media/image21.png"/><Relationship Id="rId12" Type="http://schemas.openxmlformats.org/officeDocument/2006/relationships/customXml" Target="../ink/ink42.xml"/><Relationship Id="rId17" Type="http://schemas.openxmlformats.org/officeDocument/2006/relationships/image" Target="../media/image28.png"/><Relationship Id="rId25" Type="http://schemas.openxmlformats.org/officeDocument/2006/relationships/image" Target="../media/image38.png"/><Relationship Id="rId33" Type="http://schemas.openxmlformats.org/officeDocument/2006/relationships/image" Target="../media/image42.png"/><Relationship Id="rId38" Type="http://schemas.openxmlformats.org/officeDocument/2006/relationships/customXml" Target="../ink/ink55.xml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20" Type="http://schemas.openxmlformats.org/officeDocument/2006/relationships/customXml" Target="../ink/ink46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11" Type="http://schemas.openxmlformats.org/officeDocument/2006/relationships/image" Target="../media/image23.png"/><Relationship Id="rId24" Type="http://schemas.openxmlformats.org/officeDocument/2006/relationships/customXml" Target="../ink/ink48.xml"/><Relationship Id="rId32" Type="http://schemas.openxmlformats.org/officeDocument/2006/relationships/customXml" Target="../ink/ink52.xml"/><Relationship Id="rId37" Type="http://schemas.openxmlformats.org/officeDocument/2006/relationships/image" Target="../media/image44.png"/><Relationship Id="rId5" Type="http://schemas.openxmlformats.org/officeDocument/2006/relationships/image" Target="../media/image170.png"/><Relationship Id="rId15" Type="http://schemas.openxmlformats.org/officeDocument/2006/relationships/image" Target="../media/image25.png"/><Relationship Id="rId23" Type="http://schemas.openxmlformats.org/officeDocument/2006/relationships/image" Target="../media/image37.png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10" Type="http://schemas.openxmlformats.org/officeDocument/2006/relationships/customXml" Target="../ink/ink41.xml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customXml" Target="../ink/ink38.xml"/><Relationship Id="rId9" Type="http://schemas.openxmlformats.org/officeDocument/2006/relationships/image" Target="../media/image22.png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39.png"/><Relationship Id="rId30" Type="http://schemas.openxmlformats.org/officeDocument/2006/relationships/customXml" Target="../ink/ink51.xml"/><Relationship Id="rId35" Type="http://schemas.openxmlformats.org/officeDocument/2006/relationships/image" Target="../media/image43.png"/><Relationship Id="rId8" Type="http://schemas.openxmlformats.org/officeDocument/2006/relationships/customXml" Target="../ink/ink40.xml"/><Relationship Id="rId3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1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21" Type="http://schemas.openxmlformats.org/officeDocument/2006/relationships/customXml" Target="../ink/ink65.xml"/><Relationship Id="rId34" Type="http://schemas.openxmlformats.org/officeDocument/2006/relationships/image" Target="../media/image57.png"/><Relationship Id="rId7" Type="http://schemas.openxmlformats.org/officeDocument/2006/relationships/customXml" Target="../ink/ink58.xml"/><Relationship Id="rId12" Type="http://schemas.openxmlformats.org/officeDocument/2006/relationships/image" Target="../media/image29.png"/><Relationship Id="rId17" Type="http://schemas.openxmlformats.org/officeDocument/2006/relationships/customXml" Target="../ink/ink63.xml"/><Relationship Id="rId25" Type="http://schemas.openxmlformats.org/officeDocument/2006/relationships/customXml" Target="../ink/ink67.xml"/><Relationship Id="rId33" Type="http://schemas.openxmlformats.org/officeDocument/2006/relationships/customXml" Target="../ink/ink71.xml"/><Relationship Id="rId38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60.xml"/><Relationship Id="rId24" Type="http://schemas.openxmlformats.org/officeDocument/2006/relationships/image" Target="../media/image52.png"/><Relationship Id="rId32" Type="http://schemas.openxmlformats.org/officeDocument/2006/relationships/image" Target="../media/image56.png"/><Relationship Id="rId37" Type="http://schemas.openxmlformats.org/officeDocument/2006/relationships/customXml" Target="../ink/ink73.xml"/><Relationship Id="rId5" Type="http://schemas.openxmlformats.org/officeDocument/2006/relationships/customXml" Target="../ink/ink57.xml"/><Relationship Id="rId15" Type="http://schemas.openxmlformats.org/officeDocument/2006/relationships/customXml" Target="../ink/ink62.xml"/><Relationship Id="rId23" Type="http://schemas.openxmlformats.org/officeDocument/2006/relationships/customXml" Target="../ink/ink66.xml"/><Relationship Id="rId28" Type="http://schemas.openxmlformats.org/officeDocument/2006/relationships/image" Target="../media/image54.png"/><Relationship Id="rId36" Type="http://schemas.openxmlformats.org/officeDocument/2006/relationships/image" Target="../media/image58.png"/><Relationship Id="rId10" Type="http://schemas.openxmlformats.org/officeDocument/2006/relationships/image" Target="../media/image26.png"/><Relationship Id="rId19" Type="http://schemas.openxmlformats.org/officeDocument/2006/relationships/customXml" Target="../ink/ink64.xml"/><Relationship Id="rId31" Type="http://schemas.openxmlformats.org/officeDocument/2006/relationships/customXml" Target="../ink/ink70.xml"/><Relationship Id="rId4" Type="http://schemas.openxmlformats.org/officeDocument/2006/relationships/image" Target="../media/image160.png"/><Relationship Id="rId9" Type="http://schemas.openxmlformats.org/officeDocument/2006/relationships/customXml" Target="../ink/ink59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68.xml"/><Relationship Id="rId30" Type="http://schemas.openxmlformats.org/officeDocument/2006/relationships/image" Target="../media/image55.png"/><Relationship Id="rId35" Type="http://schemas.openxmlformats.org/officeDocument/2006/relationships/customXml" Target="../ink/ink72.xml"/><Relationship Id="rId8" Type="http://schemas.openxmlformats.org/officeDocument/2006/relationships/image" Target="../media/image25.png"/><Relationship Id="rId3" Type="http://schemas.openxmlformats.org/officeDocument/2006/relationships/customXml" Target="../ink/ink56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9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customXml" Target="../ink/ink92.xml"/><Relationship Id="rId21" Type="http://schemas.openxmlformats.org/officeDocument/2006/relationships/customXml" Target="../ink/ink83.xml"/><Relationship Id="rId34" Type="http://schemas.openxmlformats.org/officeDocument/2006/relationships/image" Target="../media/image74.png"/><Relationship Id="rId42" Type="http://schemas.openxmlformats.org/officeDocument/2006/relationships/image" Target="../media/image78.png"/><Relationship Id="rId47" Type="http://schemas.openxmlformats.org/officeDocument/2006/relationships/customXml" Target="../ink/ink96.xml"/><Relationship Id="rId7" Type="http://schemas.openxmlformats.org/officeDocument/2006/relationships/customXml" Target="../ink/ink76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5.png"/><Relationship Id="rId29" Type="http://schemas.openxmlformats.org/officeDocument/2006/relationships/customXml" Target="../ink/ink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customXml" Target="../ink/ink78.xml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customXml" Target="../ink/ink91.xml"/><Relationship Id="rId40" Type="http://schemas.openxmlformats.org/officeDocument/2006/relationships/image" Target="../media/image77.png"/><Relationship Id="rId45" Type="http://schemas.openxmlformats.org/officeDocument/2006/relationships/customXml" Target="../ink/ink95.xml"/><Relationship Id="rId5" Type="http://schemas.openxmlformats.org/officeDocument/2006/relationships/customXml" Target="../ink/ink75.xml"/><Relationship Id="rId15" Type="http://schemas.openxmlformats.org/officeDocument/2006/relationships/customXml" Target="../ink/ink80.xml"/><Relationship Id="rId23" Type="http://schemas.openxmlformats.org/officeDocument/2006/relationships/customXml" Target="../ink/ink84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customXml" Target="../ink/ink82.xml"/><Relationship Id="rId31" Type="http://schemas.openxmlformats.org/officeDocument/2006/relationships/customXml" Target="../ink/ink88.xml"/><Relationship Id="rId44" Type="http://schemas.openxmlformats.org/officeDocument/2006/relationships/image" Target="../media/image79.png"/><Relationship Id="rId4" Type="http://schemas.openxmlformats.org/officeDocument/2006/relationships/image" Target="../media/image160.png"/><Relationship Id="rId9" Type="http://schemas.openxmlformats.org/officeDocument/2006/relationships/customXml" Target="../ink/ink77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86.xml"/><Relationship Id="rId30" Type="http://schemas.openxmlformats.org/officeDocument/2006/relationships/image" Target="../media/image72.png"/><Relationship Id="rId35" Type="http://schemas.openxmlformats.org/officeDocument/2006/relationships/customXml" Target="../ink/ink90.xml"/><Relationship Id="rId43" Type="http://schemas.openxmlformats.org/officeDocument/2006/relationships/customXml" Target="../ink/ink94.xml"/><Relationship Id="rId48" Type="http://schemas.openxmlformats.org/officeDocument/2006/relationships/image" Target="../media/image81.png"/><Relationship Id="rId8" Type="http://schemas.openxmlformats.org/officeDocument/2006/relationships/image" Target="../media/image61.png"/><Relationship Id="rId3" Type="http://schemas.openxmlformats.org/officeDocument/2006/relationships/customXml" Target="../ink/ink74.xml"/><Relationship Id="rId12" Type="http://schemas.openxmlformats.org/officeDocument/2006/relationships/image" Target="../media/image63.png"/><Relationship Id="rId17" Type="http://schemas.openxmlformats.org/officeDocument/2006/relationships/customXml" Target="../ink/ink81.xml"/><Relationship Id="rId25" Type="http://schemas.openxmlformats.org/officeDocument/2006/relationships/customXml" Target="../ink/ink85.xml"/><Relationship Id="rId33" Type="http://schemas.openxmlformats.org/officeDocument/2006/relationships/customXml" Target="../ink/ink89.xml"/><Relationship Id="rId38" Type="http://schemas.openxmlformats.org/officeDocument/2006/relationships/image" Target="../media/image76.png"/><Relationship Id="rId46" Type="http://schemas.openxmlformats.org/officeDocument/2006/relationships/image" Target="../media/image80.png"/><Relationship Id="rId20" Type="http://schemas.openxmlformats.org/officeDocument/2006/relationships/image" Target="../media/image67.png"/><Relationship Id="rId41" Type="http://schemas.openxmlformats.org/officeDocument/2006/relationships/customXml" Target="../ink/ink93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2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customXml" Target="../ink/ink115.xml"/><Relationship Id="rId21" Type="http://schemas.openxmlformats.org/officeDocument/2006/relationships/customXml" Target="../ink/ink106.xml"/><Relationship Id="rId34" Type="http://schemas.openxmlformats.org/officeDocument/2006/relationships/image" Target="../media/image74.png"/><Relationship Id="rId42" Type="http://schemas.openxmlformats.org/officeDocument/2006/relationships/image" Target="../media/image86.png"/><Relationship Id="rId47" Type="http://schemas.openxmlformats.org/officeDocument/2006/relationships/customXml" Target="../ink/ink119.xml"/><Relationship Id="rId50" Type="http://schemas.openxmlformats.org/officeDocument/2006/relationships/image" Target="../media/image90.png"/><Relationship Id="rId55" Type="http://schemas.openxmlformats.org/officeDocument/2006/relationships/customXml" Target="../ink/ink123.xml"/><Relationship Id="rId63" Type="http://schemas.openxmlformats.org/officeDocument/2006/relationships/customXml" Target="../ink/ink127.xml"/><Relationship Id="rId7" Type="http://schemas.openxmlformats.org/officeDocument/2006/relationships/customXml" Target="../ink/ink99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5.png"/><Relationship Id="rId29" Type="http://schemas.openxmlformats.org/officeDocument/2006/relationships/customXml" Target="../ink/ink110.xml"/><Relationship Id="rId11" Type="http://schemas.openxmlformats.org/officeDocument/2006/relationships/customXml" Target="../ink/ink101.xml"/><Relationship Id="rId24" Type="http://schemas.openxmlformats.org/officeDocument/2006/relationships/image" Target="../media/image69.png"/><Relationship Id="rId32" Type="http://schemas.openxmlformats.org/officeDocument/2006/relationships/image" Target="../media/image83.png"/><Relationship Id="rId37" Type="http://schemas.openxmlformats.org/officeDocument/2006/relationships/customXml" Target="../ink/ink114.xml"/><Relationship Id="rId40" Type="http://schemas.openxmlformats.org/officeDocument/2006/relationships/image" Target="../media/image85.png"/><Relationship Id="rId45" Type="http://schemas.openxmlformats.org/officeDocument/2006/relationships/customXml" Target="../ink/ink118.xml"/><Relationship Id="rId53" Type="http://schemas.openxmlformats.org/officeDocument/2006/relationships/customXml" Target="../ink/ink122.xml"/><Relationship Id="rId58" Type="http://schemas.openxmlformats.org/officeDocument/2006/relationships/image" Target="../media/image94.png"/><Relationship Id="rId5" Type="http://schemas.openxmlformats.org/officeDocument/2006/relationships/customXml" Target="../ink/ink98.xml"/><Relationship Id="rId61" Type="http://schemas.openxmlformats.org/officeDocument/2006/relationships/customXml" Target="../ink/ink126.xml"/><Relationship Id="rId19" Type="http://schemas.openxmlformats.org/officeDocument/2006/relationships/customXml" Target="../ink/ink105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109.xml"/><Relationship Id="rId30" Type="http://schemas.openxmlformats.org/officeDocument/2006/relationships/image" Target="../media/image72.png"/><Relationship Id="rId35" Type="http://schemas.openxmlformats.org/officeDocument/2006/relationships/customXml" Target="../ink/ink113.xml"/><Relationship Id="rId43" Type="http://schemas.openxmlformats.org/officeDocument/2006/relationships/customXml" Target="../ink/ink117.xml"/><Relationship Id="rId48" Type="http://schemas.openxmlformats.org/officeDocument/2006/relationships/image" Target="../media/image89.png"/><Relationship Id="rId56" Type="http://schemas.openxmlformats.org/officeDocument/2006/relationships/image" Target="../media/image93.png"/><Relationship Id="rId64" Type="http://schemas.openxmlformats.org/officeDocument/2006/relationships/image" Target="../media/image97.png"/><Relationship Id="rId8" Type="http://schemas.openxmlformats.org/officeDocument/2006/relationships/image" Target="../media/image61.png"/><Relationship Id="rId51" Type="http://schemas.openxmlformats.org/officeDocument/2006/relationships/customXml" Target="../ink/ink121.xml"/><Relationship Id="rId3" Type="http://schemas.openxmlformats.org/officeDocument/2006/relationships/customXml" Target="../ink/ink97.xml"/><Relationship Id="rId12" Type="http://schemas.openxmlformats.org/officeDocument/2006/relationships/image" Target="../media/image63.png"/><Relationship Id="rId17" Type="http://schemas.openxmlformats.org/officeDocument/2006/relationships/customXml" Target="../ink/ink104.xml"/><Relationship Id="rId25" Type="http://schemas.openxmlformats.org/officeDocument/2006/relationships/customXml" Target="../ink/ink108.xml"/><Relationship Id="rId33" Type="http://schemas.openxmlformats.org/officeDocument/2006/relationships/customXml" Target="../ink/ink112.xml"/><Relationship Id="rId38" Type="http://schemas.openxmlformats.org/officeDocument/2006/relationships/image" Target="../media/image84.png"/><Relationship Id="rId46" Type="http://schemas.openxmlformats.org/officeDocument/2006/relationships/image" Target="../media/image88.png"/><Relationship Id="rId59" Type="http://schemas.openxmlformats.org/officeDocument/2006/relationships/customXml" Target="../ink/ink125.xml"/><Relationship Id="rId20" Type="http://schemas.openxmlformats.org/officeDocument/2006/relationships/image" Target="../media/image67.png"/><Relationship Id="rId41" Type="http://schemas.openxmlformats.org/officeDocument/2006/relationships/customXml" Target="../ink/ink116.xml"/><Relationship Id="rId54" Type="http://schemas.openxmlformats.org/officeDocument/2006/relationships/image" Target="../media/image92.png"/><Relationship Id="rId6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5" Type="http://schemas.openxmlformats.org/officeDocument/2006/relationships/customXml" Target="../ink/ink103.xml"/><Relationship Id="rId23" Type="http://schemas.openxmlformats.org/officeDocument/2006/relationships/customXml" Target="../ink/ink107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49" Type="http://schemas.openxmlformats.org/officeDocument/2006/relationships/customXml" Target="../ink/ink120.xml"/><Relationship Id="rId57" Type="http://schemas.openxmlformats.org/officeDocument/2006/relationships/customXml" Target="../ink/ink124.xml"/><Relationship Id="rId10" Type="http://schemas.openxmlformats.org/officeDocument/2006/relationships/image" Target="../media/image82.png"/><Relationship Id="rId31" Type="http://schemas.openxmlformats.org/officeDocument/2006/relationships/customXml" Target="../ink/ink111.xml"/><Relationship Id="rId44" Type="http://schemas.openxmlformats.org/officeDocument/2006/relationships/image" Target="../media/image87.png"/><Relationship Id="rId52" Type="http://schemas.openxmlformats.org/officeDocument/2006/relationships/image" Target="../media/image91.png"/><Relationship Id="rId60" Type="http://schemas.openxmlformats.org/officeDocument/2006/relationships/image" Target="../media/image95.png"/><Relationship Id="rId4" Type="http://schemas.openxmlformats.org/officeDocument/2006/relationships/image" Target="../media/image160.png"/><Relationship Id="rId9" Type="http://schemas.openxmlformats.org/officeDocument/2006/relationships/customXml" Target="../ink/ink100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.png"/><Relationship Id="rId21" Type="http://schemas.openxmlformats.org/officeDocument/2006/relationships/customXml" Target="../ink/ink137.xml"/><Relationship Id="rId42" Type="http://schemas.openxmlformats.org/officeDocument/2006/relationships/image" Target="../media/image100.png"/><Relationship Id="rId47" Type="http://schemas.openxmlformats.org/officeDocument/2006/relationships/customXml" Target="../ink/ink150.xml"/><Relationship Id="rId63" Type="http://schemas.openxmlformats.org/officeDocument/2006/relationships/customXml" Target="../ink/ink158.xml"/><Relationship Id="rId68" Type="http://schemas.openxmlformats.org/officeDocument/2006/relationships/image" Target="../media/image113.png"/><Relationship Id="rId84" Type="http://schemas.openxmlformats.org/officeDocument/2006/relationships/image" Target="../media/image121.png"/><Relationship Id="rId89" Type="http://schemas.openxmlformats.org/officeDocument/2006/relationships/customXml" Target="../ink/ink171.xml"/><Relationship Id="rId16" Type="http://schemas.openxmlformats.org/officeDocument/2006/relationships/image" Target="../media/image65.png"/><Relationship Id="rId11" Type="http://schemas.openxmlformats.org/officeDocument/2006/relationships/customXml" Target="../ink/ink132.xml"/><Relationship Id="rId32" Type="http://schemas.openxmlformats.org/officeDocument/2006/relationships/image" Target="../media/image86.png"/><Relationship Id="rId37" Type="http://schemas.openxmlformats.org/officeDocument/2006/relationships/customXml" Target="../ink/ink145.xml"/><Relationship Id="rId53" Type="http://schemas.openxmlformats.org/officeDocument/2006/relationships/customXml" Target="../ink/ink153.xml"/><Relationship Id="rId58" Type="http://schemas.openxmlformats.org/officeDocument/2006/relationships/image" Target="../media/image108.png"/><Relationship Id="rId74" Type="http://schemas.openxmlformats.org/officeDocument/2006/relationships/image" Target="../media/image116.png"/><Relationship Id="rId79" Type="http://schemas.openxmlformats.org/officeDocument/2006/relationships/customXml" Target="../ink/ink166.xml"/><Relationship Id="rId5" Type="http://schemas.openxmlformats.org/officeDocument/2006/relationships/customXml" Target="../ink/ink129.xml"/><Relationship Id="rId90" Type="http://schemas.openxmlformats.org/officeDocument/2006/relationships/image" Target="../media/image124.png"/><Relationship Id="rId95" Type="http://schemas.openxmlformats.org/officeDocument/2006/relationships/customXml" Target="../ink/ink174.xml"/><Relationship Id="rId22" Type="http://schemas.openxmlformats.org/officeDocument/2006/relationships/image" Target="../media/image68.png"/><Relationship Id="rId27" Type="http://schemas.openxmlformats.org/officeDocument/2006/relationships/customXml" Target="../ink/ink140.xml"/><Relationship Id="rId43" Type="http://schemas.openxmlformats.org/officeDocument/2006/relationships/customXml" Target="../ink/ink148.xml"/><Relationship Id="rId48" Type="http://schemas.openxmlformats.org/officeDocument/2006/relationships/image" Target="../media/image103.png"/><Relationship Id="rId64" Type="http://schemas.openxmlformats.org/officeDocument/2006/relationships/image" Target="../media/image111.png"/><Relationship Id="rId69" Type="http://schemas.openxmlformats.org/officeDocument/2006/relationships/customXml" Target="../ink/ink161.xml"/><Relationship Id="rId80" Type="http://schemas.openxmlformats.org/officeDocument/2006/relationships/image" Target="../media/image119.png"/><Relationship Id="rId85" Type="http://schemas.openxmlformats.org/officeDocument/2006/relationships/customXml" Target="../ink/ink169.xml"/><Relationship Id="rId3" Type="http://schemas.openxmlformats.org/officeDocument/2006/relationships/customXml" Target="../ink/ink128.xml"/><Relationship Id="rId12" Type="http://schemas.openxmlformats.org/officeDocument/2006/relationships/image" Target="../media/image63.png"/><Relationship Id="rId17" Type="http://schemas.openxmlformats.org/officeDocument/2006/relationships/customXml" Target="../ink/ink135.xml"/><Relationship Id="rId25" Type="http://schemas.openxmlformats.org/officeDocument/2006/relationships/customXml" Target="../ink/ink139.xml"/><Relationship Id="rId33" Type="http://schemas.openxmlformats.org/officeDocument/2006/relationships/customXml" Target="../ink/ink143.xml"/><Relationship Id="rId38" Type="http://schemas.openxmlformats.org/officeDocument/2006/relationships/image" Target="../media/image92.png"/><Relationship Id="rId46" Type="http://schemas.openxmlformats.org/officeDocument/2006/relationships/image" Target="../media/image102.png"/><Relationship Id="rId59" Type="http://schemas.openxmlformats.org/officeDocument/2006/relationships/customXml" Target="../ink/ink156.xml"/><Relationship Id="rId67" Type="http://schemas.openxmlformats.org/officeDocument/2006/relationships/customXml" Target="../ink/ink160.xml"/><Relationship Id="rId20" Type="http://schemas.openxmlformats.org/officeDocument/2006/relationships/image" Target="../media/image67.png"/><Relationship Id="rId41" Type="http://schemas.openxmlformats.org/officeDocument/2006/relationships/customXml" Target="../ink/ink147.xml"/><Relationship Id="rId54" Type="http://schemas.openxmlformats.org/officeDocument/2006/relationships/image" Target="../media/image106.png"/><Relationship Id="rId62" Type="http://schemas.openxmlformats.org/officeDocument/2006/relationships/image" Target="../media/image110.png"/><Relationship Id="rId70" Type="http://schemas.openxmlformats.org/officeDocument/2006/relationships/image" Target="../media/image114.png"/><Relationship Id="rId75" Type="http://schemas.openxmlformats.org/officeDocument/2006/relationships/customXml" Target="../ink/ink164.xml"/><Relationship Id="rId83" Type="http://schemas.openxmlformats.org/officeDocument/2006/relationships/customXml" Target="../ink/ink168.xml"/><Relationship Id="rId88" Type="http://schemas.openxmlformats.org/officeDocument/2006/relationships/image" Target="../media/image123.png"/><Relationship Id="rId91" Type="http://schemas.openxmlformats.org/officeDocument/2006/relationships/customXml" Target="../ink/ink172.xml"/><Relationship Id="rId9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5" Type="http://schemas.openxmlformats.org/officeDocument/2006/relationships/customXml" Target="../ink/ink134.xml"/><Relationship Id="rId23" Type="http://schemas.openxmlformats.org/officeDocument/2006/relationships/customXml" Target="../ink/ink138.xml"/><Relationship Id="rId28" Type="http://schemas.openxmlformats.org/officeDocument/2006/relationships/image" Target="../media/image71.png"/><Relationship Id="rId36" Type="http://schemas.openxmlformats.org/officeDocument/2006/relationships/image" Target="../media/image91.png"/><Relationship Id="rId49" Type="http://schemas.openxmlformats.org/officeDocument/2006/relationships/customXml" Target="../ink/ink151.xml"/><Relationship Id="rId57" Type="http://schemas.openxmlformats.org/officeDocument/2006/relationships/customXml" Target="../ink/ink155.xml"/><Relationship Id="rId10" Type="http://schemas.openxmlformats.org/officeDocument/2006/relationships/image" Target="../media/image82.png"/><Relationship Id="rId31" Type="http://schemas.openxmlformats.org/officeDocument/2006/relationships/customXml" Target="../ink/ink142.xml"/><Relationship Id="rId44" Type="http://schemas.openxmlformats.org/officeDocument/2006/relationships/image" Target="../media/image101.png"/><Relationship Id="rId52" Type="http://schemas.openxmlformats.org/officeDocument/2006/relationships/image" Target="../media/image105.png"/><Relationship Id="rId60" Type="http://schemas.openxmlformats.org/officeDocument/2006/relationships/image" Target="../media/image109.png"/><Relationship Id="rId65" Type="http://schemas.openxmlformats.org/officeDocument/2006/relationships/customXml" Target="../ink/ink159.xml"/><Relationship Id="rId73" Type="http://schemas.openxmlformats.org/officeDocument/2006/relationships/customXml" Target="../ink/ink163.xml"/><Relationship Id="rId78" Type="http://schemas.openxmlformats.org/officeDocument/2006/relationships/image" Target="../media/image118.png"/><Relationship Id="rId81" Type="http://schemas.openxmlformats.org/officeDocument/2006/relationships/customXml" Target="../ink/ink167.xml"/><Relationship Id="rId86" Type="http://schemas.openxmlformats.org/officeDocument/2006/relationships/image" Target="../media/image122.png"/><Relationship Id="rId94" Type="http://schemas.openxmlformats.org/officeDocument/2006/relationships/image" Target="../media/image126.png"/><Relationship Id="rId4" Type="http://schemas.openxmlformats.org/officeDocument/2006/relationships/image" Target="../media/image160.png"/><Relationship Id="rId9" Type="http://schemas.openxmlformats.org/officeDocument/2006/relationships/customXml" Target="../ink/ink131.xml"/><Relationship Id="rId13" Type="http://schemas.openxmlformats.org/officeDocument/2006/relationships/customXml" Target="../ink/ink133.xml"/><Relationship Id="rId18" Type="http://schemas.openxmlformats.org/officeDocument/2006/relationships/image" Target="../media/image66.png"/><Relationship Id="rId39" Type="http://schemas.openxmlformats.org/officeDocument/2006/relationships/customXml" Target="../ink/ink146.xml"/><Relationship Id="rId34" Type="http://schemas.openxmlformats.org/officeDocument/2006/relationships/image" Target="../media/image90.png"/><Relationship Id="rId50" Type="http://schemas.openxmlformats.org/officeDocument/2006/relationships/image" Target="../media/image104.png"/><Relationship Id="rId55" Type="http://schemas.openxmlformats.org/officeDocument/2006/relationships/customXml" Target="../ink/ink154.xml"/><Relationship Id="rId76" Type="http://schemas.openxmlformats.org/officeDocument/2006/relationships/image" Target="../media/image117.png"/><Relationship Id="rId97" Type="http://schemas.openxmlformats.org/officeDocument/2006/relationships/customXml" Target="../ink/ink175.xml"/><Relationship Id="rId7" Type="http://schemas.openxmlformats.org/officeDocument/2006/relationships/customXml" Target="../ink/ink130.xml"/><Relationship Id="rId71" Type="http://schemas.openxmlformats.org/officeDocument/2006/relationships/customXml" Target="../ink/ink162.xml"/><Relationship Id="rId92" Type="http://schemas.openxmlformats.org/officeDocument/2006/relationships/image" Target="../media/image125.png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141.xml"/><Relationship Id="rId24" Type="http://schemas.openxmlformats.org/officeDocument/2006/relationships/image" Target="../media/image69.png"/><Relationship Id="rId40" Type="http://schemas.openxmlformats.org/officeDocument/2006/relationships/image" Target="../media/image99.png"/><Relationship Id="rId45" Type="http://schemas.openxmlformats.org/officeDocument/2006/relationships/customXml" Target="../ink/ink149.xml"/><Relationship Id="rId66" Type="http://schemas.openxmlformats.org/officeDocument/2006/relationships/image" Target="../media/image112.png"/><Relationship Id="rId87" Type="http://schemas.openxmlformats.org/officeDocument/2006/relationships/customXml" Target="../ink/ink170.xml"/><Relationship Id="rId61" Type="http://schemas.openxmlformats.org/officeDocument/2006/relationships/customXml" Target="../ink/ink157.xml"/><Relationship Id="rId82" Type="http://schemas.openxmlformats.org/officeDocument/2006/relationships/image" Target="../media/image120.png"/><Relationship Id="rId19" Type="http://schemas.openxmlformats.org/officeDocument/2006/relationships/customXml" Target="../ink/ink136.xml"/><Relationship Id="rId14" Type="http://schemas.openxmlformats.org/officeDocument/2006/relationships/image" Target="../media/image64.png"/><Relationship Id="rId30" Type="http://schemas.openxmlformats.org/officeDocument/2006/relationships/image" Target="../media/image85.png"/><Relationship Id="rId35" Type="http://schemas.openxmlformats.org/officeDocument/2006/relationships/customXml" Target="../ink/ink144.xml"/><Relationship Id="rId56" Type="http://schemas.openxmlformats.org/officeDocument/2006/relationships/image" Target="../media/image107.png"/><Relationship Id="rId77" Type="http://schemas.openxmlformats.org/officeDocument/2006/relationships/customXml" Target="../ink/ink165.xml"/><Relationship Id="rId8" Type="http://schemas.openxmlformats.org/officeDocument/2006/relationships/image" Target="../media/image61.png"/><Relationship Id="rId51" Type="http://schemas.openxmlformats.org/officeDocument/2006/relationships/customXml" Target="../ink/ink152.xml"/><Relationship Id="rId72" Type="http://schemas.openxmlformats.org/officeDocument/2006/relationships/image" Target="../media/image115.png"/><Relationship Id="rId93" Type="http://schemas.openxmlformats.org/officeDocument/2006/relationships/customXml" Target="../ink/ink173.xml"/><Relationship Id="rId98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1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21" Type="http://schemas.openxmlformats.org/officeDocument/2006/relationships/customXml" Target="../ink/ink185.xml"/><Relationship Id="rId34" Type="http://schemas.openxmlformats.org/officeDocument/2006/relationships/image" Target="../media/image131.png"/><Relationship Id="rId7" Type="http://schemas.openxmlformats.org/officeDocument/2006/relationships/customXml" Target="../ink/ink178.xml"/><Relationship Id="rId12" Type="http://schemas.openxmlformats.org/officeDocument/2006/relationships/image" Target="../media/image200.png"/><Relationship Id="rId17" Type="http://schemas.openxmlformats.org/officeDocument/2006/relationships/customXml" Target="../ink/ink183.xml"/><Relationship Id="rId25" Type="http://schemas.openxmlformats.org/officeDocument/2006/relationships/customXml" Target="../ink/ink187.xml"/><Relationship Id="rId33" Type="http://schemas.openxmlformats.org/officeDocument/2006/relationships/customXml" Target="../ink/ink191.xml"/><Relationship Id="rId38" Type="http://schemas.openxmlformats.org/officeDocument/2006/relationships/image" Target="../media/image13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customXml" Target="../ink/ink1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customXml" Target="../ink/ink180.xml"/><Relationship Id="rId24" Type="http://schemas.openxmlformats.org/officeDocument/2006/relationships/image" Target="../media/image26.png"/><Relationship Id="rId32" Type="http://schemas.openxmlformats.org/officeDocument/2006/relationships/image" Target="../media/image130.png"/><Relationship Id="rId37" Type="http://schemas.openxmlformats.org/officeDocument/2006/relationships/customXml" Target="../ink/ink193.xml"/><Relationship Id="rId5" Type="http://schemas.openxmlformats.org/officeDocument/2006/relationships/customXml" Target="../ink/ink177.xml"/><Relationship Id="rId15" Type="http://schemas.openxmlformats.org/officeDocument/2006/relationships/customXml" Target="../ink/ink182.xml"/><Relationship Id="rId23" Type="http://schemas.openxmlformats.org/officeDocument/2006/relationships/customXml" Target="../ink/ink186.xml"/><Relationship Id="rId28" Type="http://schemas.openxmlformats.org/officeDocument/2006/relationships/image" Target="../media/image129.png"/><Relationship Id="rId36" Type="http://schemas.openxmlformats.org/officeDocument/2006/relationships/image" Target="../media/image132.png"/><Relationship Id="rId10" Type="http://schemas.openxmlformats.org/officeDocument/2006/relationships/image" Target="../media/image190.png"/><Relationship Id="rId19" Type="http://schemas.openxmlformats.org/officeDocument/2006/relationships/customXml" Target="../ink/ink184.xml"/><Relationship Id="rId31" Type="http://schemas.openxmlformats.org/officeDocument/2006/relationships/customXml" Target="../ink/ink190.xml"/><Relationship Id="rId4" Type="http://schemas.openxmlformats.org/officeDocument/2006/relationships/image" Target="../media/image160.png"/><Relationship Id="rId9" Type="http://schemas.openxmlformats.org/officeDocument/2006/relationships/customXml" Target="../ink/ink179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88.xml"/><Relationship Id="rId30" Type="http://schemas.openxmlformats.org/officeDocument/2006/relationships/image" Target="../media/image34.png"/><Relationship Id="rId35" Type="http://schemas.openxmlformats.org/officeDocument/2006/relationships/customXml" Target="../ink/ink192.xml"/><Relationship Id="rId8" Type="http://schemas.openxmlformats.org/officeDocument/2006/relationships/image" Target="../media/image180.png"/><Relationship Id="rId3" Type="http://schemas.openxmlformats.org/officeDocument/2006/relationships/customXml" Target="../ink/ink176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9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212.xml"/><Relationship Id="rId21" Type="http://schemas.openxmlformats.org/officeDocument/2006/relationships/customXml" Target="../ink/ink203.xml"/><Relationship Id="rId34" Type="http://schemas.openxmlformats.org/officeDocument/2006/relationships/image" Target="../media/image134.png"/><Relationship Id="rId42" Type="http://schemas.openxmlformats.org/officeDocument/2006/relationships/image" Target="../media/image138.png"/><Relationship Id="rId7" Type="http://schemas.openxmlformats.org/officeDocument/2006/relationships/customXml" Target="../ink/ink196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customXml" Target="../ink/ink207.xml"/><Relationship Id="rId41" Type="http://schemas.openxmlformats.org/officeDocument/2006/relationships/customXml" Target="../ink/ink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customXml" Target="../ink/ink198.xml"/><Relationship Id="rId24" Type="http://schemas.openxmlformats.org/officeDocument/2006/relationships/image" Target="../media/image26.png"/><Relationship Id="rId32" Type="http://schemas.openxmlformats.org/officeDocument/2006/relationships/image" Target="../media/image130.png"/><Relationship Id="rId37" Type="http://schemas.openxmlformats.org/officeDocument/2006/relationships/customXml" Target="../ink/ink211.xml"/><Relationship Id="rId40" Type="http://schemas.openxmlformats.org/officeDocument/2006/relationships/image" Target="../media/image137.png"/><Relationship Id="rId5" Type="http://schemas.openxmlformats.org/officeDocument/2006/relationships/customXml" Target="../ink/ink195.xml"/><Relationship Id="rId15" Type="http://schemas.openxmlformats.org/officeDocument/2006/relationships/customXml" Target="../ink/ink200.xml"/><Relationship Id="rId23" Type="http://schemas.openxmlformats.org/officeDocument/2006/relationships/customXml" Target="../ink/ink204.xml"/><Relationship Id="rId28" Type="http://schemas.openxmlformats.org/officeDocument/2006/relationships/image" Target="../media/image129.png"/><Relationship Id="rId36" Type="http://schemas.openxmlformats.org/officeDocument/2006/relationships/image" Target="../media/image135.png"/><Relationship Id="rId10" Type="http://schemas.openxmlformats.org/officeDocument/2006/relationships/image" Target="../media/image190.png"/><Relationship Id="rId19" Type="http://schemas.openxmlformats.org/officeDocument/2006/relationships/customXml" Target="../ink/ink202.xml"/><Relationship Id="rId31" Type="http://schemas.openxmlformats.org/officeDocument/2006/relationships/customXml" Target="../ink/ink208.xml"/><Relationship Id="rId44" Type="http://schemas.openxmlformats.org/officeDocument/2006/relationships/image" Target="../media/image139.png"/><Relationship Id="rId4" Type="http://schemas.openxmlformats.org/officeDocument/2006/relationships/image" Target="../media/image160.png"/><Relationship Id="rId9" Type="http://schemas.openxmlformats.org/officeDocument/2006/relationships/customXml" Target="../ink/ink197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206.xml"/><Relationship Id="rId30" Type="http://schemas.openxmlformats.org/officeDocument/2006/relationships/image" Target="../media/image34.png"/><Relationship Id="rId35" Type="http://schemas.openxmlformats.org/officeDocument/2006/relationships/customXml" Target="../ink/ink210.xml"/><Relationship Id="rId43" Type="http://schemas.openxmlformats.org/officeDocument/2006/relationships/customXml" Target="../ink/ink214.xml"/><Relationship Id="rId8" Type="http://schemas.openxmlformats.org/officeDocument/2006/relationships/image" Target="../media/image180.png"/><Relationship Id="rId3" Type="http://schemas.openxmlformats.org/officeDocument/2006/relationships/customXml" Target="../ink/ink194.xml"/><Relationship Id="rId12" Type="http://schemas.openxmlformats.org/officeDocument/2006/relationships/image" Target="../media/image200.png"/><Relationship Id="rId17" Type="http://schemas.openxmlformats.org/officeDocument/2006/relationships/customXml" Target="../ink/ink201.xml"/><Relationship Id="rId25" Type="http://schemas.openxmlformats.org/officeDocument/2006/relationships/customXml" Target="../ink/ink205.xml"/><Relationship Id="rId33" Type="http://schemas.openxmlformats.org/officeDocument/2006/relationships/customXml" Target="../ink/ink209.xml"/><Relationship Id="rId38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5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customXml" Target="../ink/ink216.xml"/><Relationship Id="rId4" Type="http://schemas.openxmlformats.org/officeDocument/2006/relationships/image" Target="../media/image1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21" Type="http://schemas.openxmlformats.org/officeDocument/2006/relationships/image" Target="../media/image12.png"/><Relationship Id="rId34" Type="http://schemas.openxmlformats.org/officeDocument/2006/relationships/customXml" Target="../ink/ink16.xml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5.png"/><Relationship Id="rId30" Type="http://schemas.openxmlformats.org/officeDocument/2006/relationships/customXml" Target="../ink/ink14.xml"/><Relationship Id="rId35" Type="http://schemas.openxmlformats.org/officeDocument/2006/relationships/image" Target="../media/image19.png"/><Relationship Id="rId8" Type="http://schemas.openxmlformats.org/officeDocument/2006/relationships/customXml" Target="../ink/ink3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36.xml"/><Relationship Id="rId21" Type="http://schemas.openxmlformats.org/officeDocument/2006/relationships/customXml" Target="../ink/ink27.xml"/><Relationship Id="rId34" Type="http://schemas.openxmlformats.org/officeDocument/2006/relationships/image" Target="../media/image31.png"/><Relationship Id="rId7" Type="http://schemas.openxmlformats.org/officeDocument/2006/relationships/customXml" Target="../ink/ink20.xml"/><Relationship Id="rId12" Type="http://schemas.openxmlformats.org/officeDocument/2006/relationships/image" Target="../media/image200.png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customXml" Target="../ink/ink33.xml"/><Relationship Id="rId38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customXml" Target="../ink/ink22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35.xml"/><Relationship Id="rId40" Type="http://schemas.openxmlformats.org/officeDocument/2006/relationships/image" Target="../media/image34.png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10" Type="http://schemas.openxmlformats.org/officeDocument/2006/relationships/image" Target="../media/image190.png"/><Relationship Id="rId19" Type="http://schemas.openxmlformats.org/officeDocument/2006/relationships/customXml" Target="../ink/ink26.xml"/><Relationship Id="rId31" Type="http://schemas.openxmlformats.org/officeDocument/2006/relationships/customXml" Target="../ink/ink32.xml"/><Relationship Id="rId4" Type="http://schemas.openxmlformats.org/officeDocument/2006/relationships/image" Target="../media/image160.png"/><Relationship Id="rId9" Type="http://schemas.openxmlformats.org/officeDocument/2006/relationships/customXml" Target="../ink/ink21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30.xml"/><Relationship Id="rId30" Type="http://schemas.openxmlformats.org/officeDocument/2006/relationships/image" Target="../media/image29.png"/><Relationship Id="rId35" Type="http://schemas.openxmlformats.org/officeDocument/2006/relationships/customXml" Target="../ink/ink34.xml"/><Relationship Id="rId8" Type="http://schemas.openxmlformats.org/officeDocument/2006/relationships/image" Target="../media/image180.png"/><Relationship Id="rId3" Type="http://schemas.openxmlformats.org/officeDocument/2006/relationships/customXml" Target="../ink/ink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209D5-3DEE-4DA9-8FE9-0E1D186F28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EDPR Journal Club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662254-C587-4DBF-BC5F-9620EF1B5D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VOR Adaptation on a Humanoid </a:t>
            </a:r>
            <a:r>
              <a:rPr lang="en-GB" dirty="0" err="1"/>
              <a:t>iCub</a:t>
            </a:r>
            <a:r>
              <a:rPr lang="en-GB" dirty="0"/>
              <a:t> Robot Using a Spiking Cerebellar 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359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3A5A-D5CD-4840-BB99-AA1324D4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C. Spiking Neuron 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E2F49D-03C9-4A6D-BCC0-907F2521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LIF (IO)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E2110E1E-3E81-4D03-B586-AAD552CCEBCB}"/>
                  </a:ext>
                </a:extLst>
              </p14:cNvPr>
              <p14:cNvContentPartPr/>
              <p14:nvPr/>
            </p14:nvContentPartPr>
            <p14:xfrm>
              <a:off x="4574095" y="3583284"/>
              <a:ext cx="432360" cy="11379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E2110E1E-3E81-4D03-B586-AAD552CCEB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5095" y="3574644"/>
                <a:ext cx="45000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C920D5AC-9B61-47D3-BF33-03DB27AB2DDE}"/>
                  </a:ext>
                </a:extLst>
              </p14:cNvPr>
              <p14:cNvContentPartPr/>
              <p14:nvPr/>
            </p14:nvContentPartPr>
            <p14:xfrm>
              <a:off x="3882175" y="4758324"/>
              <a:ext cx="937440" cy="910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C920D5AC-9B61-47D3-BF33-03DB27AB2D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3178" y="4749324"/>
                <a:ext cx="955073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Freihand 67">
                <a:extLst>
                  <a:ext uri="{FF2B5EF4-FFF2-40B4-BE49-F238E27FC236}">
                    <a16:creationId xmlns:a16="http://schemas.microsoft.com/office/drawing/2014/main" id="{0EC8CF3A-63F7-4C3A-9275-21B5C5AC4B49}"/>
                  </a:ext>
                </a:extLst>
              </p14:cNvPr>
              <p14:cNvContentPartPr/>
              <p14:nvPr/>
            </p14:nvContentPartPr>
            <p14:xfrm>
              <a:off x="4474735" y="4844004"/>
              <a:ext cx="304920" cy="253800"/>
            </p14:xfrm>
          </p:contentPart>
        </mc:Choice>
        <mc:Fallback xmlns="">
          <p:pic>
            <p:nvPicPr>
              <p:cNvPr id="68" name="Freihand 67">
                <a:extLst>
                  <a:ext uri="{FF2B5EF4-FFF2-40B4-BE49-F238E27FC236}">
                    <a16:creationId xmlns:a16="http://schemas.microsoft.com/office/drawing/2014/main" id="{0EC8CF3A-63F7-4C3A-9275-21B5C5AC4B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1095" y="4736004"/>
                <a:ext cx="4125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Freihand 68">
                <a:extLst>
                  <a:ext uri="{FF2B5EF4-FFF2-40B4-BE49-F238E27FC236}">
                    <a16:creationId xmlns:a16="http://schemas.microsoft.com/office/drawing/2014/main" id="{F9298326-196E-4886-B4C1-125D83F71C2B}"/>
                  </a:ext>
                </a:extLst>
              </p14:cNvPr>
              <p14:cNvContentPartPr/>
              <p14:nvPr/>
            </p14:nvContentPartPr>
            <p14:xfrm>
              <a:off x="3942295" y="4955964"/>
              <a:ext cx="761400" cy="592920"/>
            </p14:xfrm>
          </p:contentPart>
        </mc:Choice>
        <mc:Fallback xmlns="">
          <p:pic>
            <p:nvPicPr>
              <p:cNvPr id="69" name="Freihand 68">
                <a:extLst>
                  <a:ext uri="{FF2B5EF4-FFF2-40B4-BE49-F238E27FC236}">
                    <a16:creationId xmlns:a16="http://schemas.microsoft.com/office/drawing/2014/main" id="{F9298326-196E-4886-B4C1-125D83F71C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8655" y="4847964"/>
                <a:ext cx="86904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Freihand 69">
                <a:extLst>
                  <a:ext uri="{FF2B5EF4-FFF2-40B4-BE49-F238E27FC236}">
                    <a16:creationId xmlns:a16="http://schemas.microsoft.com/office/drawing/2014/main" id="{AB2F036F-4132-4173-8147-5E74E877E594}"/>
                  </a:ext>
                </a:extLst>
              </p14:cNvPr>
              <p14:cNvContentPartPr/>
              <p14:nvPr/>
            </p14:nvContentPartPr>
            <p14:xfrm>
              <a:off x="4529815" y="4890804"/>
              <a:ext cx="189720" cy="216000"/>
            </p14:xfrm>
          </p:contentPart>
        </mc:Choice>
        <mc:Fallback xmlns="">
          <p:pic>
            <p:nvPicPr>
              <p:cNvPr id="70" name="Freihand 69">
                <a:extLst>
                  <a:ext uri="{FF2B5EF4-FFF2-40B4-BE49-F238E27FC236}">
                    <a16:creationId xmlns:a16="http://schemas.microsoft.com/office/drawing/2014/main" id="{AB2F036F-4132-4173-8147-5E74E877E5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5815" y="4782804"/>
                <a:ext cx="2973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287CABF0-0E32-4080-B8B2-CC9BAB855290}"/>
                  </a:ext>
                </a:extLst>
              </p14:cNvPr>
              <p14:cNvContentPartPr/>
              <p14:nvPr/>
            </p14:nvContentPartPr>
            <p14:xfrm>
              <a:off x="3363055" y="3446484"/>
              <a:ext cx="5081400" cy="139392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287CABF0-0E32-4080-B8B2-CC9BAB8552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54415" y="3437844"/>
                <a:ext cx="5099040" cy="14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Freihand 83">
                <a:extLst>
                  <a:ext uri="{FF2B5EF4-FFF2-40B4-BE49-F238E27FC236}">
                    <a16:creationId xmlns:a16="http://schemas.microsoft.com/office/drawing/2014/main" id="{40F80D38-780B-4B20-BBD8-C62BA2E157AC}"/>
                  </a:ext>
                </a:extLst>
              </p14:cNvPr>
              <p14:cNvContentPartPr/>
              <p14:nvPr/>
            </p14:nvContentPartPr>
            <p14:xfrm>
              <a:off x="3432535" y="4087644"/>
              <a:ext cx="949320" cy="385200"/>
            </p14:xfrm>
          </p:contentPart>
        </mc:Choice>
        <mc:Fallback xmlns="">
          <p:pic>
            <p:nvPicPr>
              <p:cNvPr id="84" name="Freihand 83">
                <a:extLst>
                  <a:ext uri="{FF2B5EF4-FFF2-40B4-BE49-F238E27FC236}">
                    <a16:creationId xmlns:a16="http://schemas.microsoft.com/office/drawing/2014/main" id="{40F80D38-780B-4B20-BBD8-C62BA2E157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78535" y="3979644"/>
                <a:ext cx="105696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6CC5F4BE-DE9B-4B16-B7A1-0D9DFCFA8DD2}"/>
                  </a:ext>
                </a:extLst>
              </p14:cNvPr>
              <p14:cNvContentPartPr/>
              <p14:nvPr/>
            </p14:nvContentPartPr>
            <p14:xfrm>
              <a:off x="4920825" y="5006340"/>
              <a:ext cx="828000" cy="32868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6CC5F4BE-DE9B-4B16-B7A1-0D9DFCFA8D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12185" y="4997700"/>
                <a:ext cx="8456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6" name="Freihand 105">
                <a:extLst>
                  <a:ext uri="{FF2B5EF4-FFF2-40B4-BE49-F238E27FC236}">
                    <a16:creationId xmlns:a16="http://schemas.microsoft.com/office/drawing/2014/main" id="{659FFF25-1F09-4720-978C-3A4BBCC34CF6}"/>
                  </a:ext>
                </a:extLst>
              </p14:cNvPr>
              <p14:cNvContentPartPr/>
              <p14:nvPr/>
            </p14:nvContentPartPr>
            <p14:xfrm>
              <a:off x="3803385" y="3672180"/>
              <a:ext cx="721800" cy="299520"/>
            </p14:xfrm>
          </p:contentPart>
        </mc:Choice>
        <mc:Fallback xmlns="">
          <p:pic>
            <p:nvPicPr>
              <p:cNvPr id="106" name="Freihand 105">
                <a:extLst>
                  <a:ext uri="{FF2B5EF4-FFF2-40B4-BE49-F238E27FC236}">
                    <a16:creationId xmlns:a16="http://schemas.microsoft.com/office/drawing/2014/main" id="{659FFF25-1F09-4720-978C-3A4BBCC34C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94741" y="3663530"/>
                <a:ext cx="739449" cy="317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2F11003E-75BF-492D-976A-2829C18C4EB4}"/>
                  </a:ext>
                </a:extLst>
              </p14:cNvPr>
              <p14:cNvContentPartPr/>
              <p14:nvPr/>
            </p14:nvContentPartPr>
            <p14:xfrm>
              <a:off x="4400985" y="1783620"/>
              <a:ext cx="3921840" cy="161028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2F11003E-75BF-492D-976A-2829C18C4E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92345" y="1774620"/>
                <a:ext cx="3939480" cy="16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E29934C5-7843-4BD3-BC0E-FBF04926358F}"/>
                  </a:ext>
                </a:extLst>
              </p14:cNvPr>
              <p14:cNvContentPartPr/>
              <p14:nvPr/>
            </p14:nvContentPartPr>
            <p14:xfrm>
              <a:off x="5538585" y="3378780"/>
              <a:ext cx="1440" cy="75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E29934C5-7843-4BD3-BC0E-FBF04926358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29585" y="3370140"/>
                <a:ext cx="190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556778FF-01C6-4D3F-B992-A65C9BE2DF95}"/>
                  </a:ext>
                </a:extLst>
              </p14:cNvPr>
              <p14:cNvContentPartPr/>
              <p14:nvPr/>
            </p14:nvContentPartPr>
            <p14:xfrm>
              <a:off x="6010905" y="3243060"/>
              <a:ext cx="416880" cy="34524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556778FF-01C6-4D3F-B992-A65C9BE2DF9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01905" y="3234060"/>
                <a:ext cx="4345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0A48A006-172E-4419-B1B9-D8B657F36862}"/>
                  </a:ext>
                </a:extLst>
              </p14:cNvPr>
              <p14:cNvContentPartPr/>
              <p14:nvPr/>
            </p14:nvContentPartPr>
            <p14:xfrm>
              <a:off x="5040345" y="3115260"/>
              <a:ext cx="574200" cy="48888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0A48A006-172E-4419-B1B9-D8B657F368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31351" y="3106620"/>
                <a:ext cx="591829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8F2B08DB-0C8D-4975-B523-0D5694A54F60}"/>
                  </a:ext>
                </a:extLst>
              </p14:cNvPr>
              <p14:cNvContentPartPr/>
              <p14:nvPr/>
            </p14:nvContentPartPr>
            <p14:xfrm>
              <a:off x="5394225" y="3148020"/>
              <a:ext cx="142560" cy="1357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8F2B08DB-0C8D-4975-B523-0D5694A54F6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40225" y="3040020"/>
                <a:ext cx="25020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8E54F23D-5020-410B-A0AA-2B60382EE003}"/>
                  </a:ext>
                </a:extLst>
              </p14:cNvPr>
              <p14:cNvContentPartPr/>
              <p14:nvPr/>
            </p14:nvContentPartPr>
            <p14:xfrm>
              <a:off x="5242305" y="3138660"/>
              <a:ext cx="239760" cy="37512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8E54F23D-5020-410B-A0AA-2B60382EE00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88305" y="3030660"/>
                <a:ext cx="34740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5BAE52C0-E3C4-4C35-A935-A5BAC9E4029C}"/>
                  </a:ext>
                </a:extLst>
              </p14:cNvPr>
              <p14:cNvContentPartPr/>
              <p14:nvPr/>
            </p14:nvContentPartPr>
            <p14:xfrm>
              <a:off x="5284065" y="3068100"/>
              <a:ext cx="339480" cy="10692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5BAE52C0-E3C4-4C35-A935-A5BAC9E4029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75065" y="3059100"/>
                <a:ext cx="3571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1CFEBF51-4B84-45C7-B2DF-E3380B9E9381}"/>
                  </a:ext>
                </a:extLst>
              </p14:cNvPr>
              <p14:cNvContentPartPr/>
              <p14:nvPr/>
            </p14:nvContentPartPr>
            <p14:xfrm>
              <a:off x="2049105" y="4294620"/>
              <a:ext cx="964800" cy="56952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1CFEBF51-4B84-45C7-B2DF-E3380B9E938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40465" y="4285626"/>
                <a:ext cx="982440" cy="587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8939944-448C-4AF6-AEA2-4417A93EEC33}"/>
                  </a:ext>
                </a:extLst>
              </p14:cNvPr>
              <p14:cNvContentPartPr/>
              <p14:nvPr/>
            </p14:nvContentPartPr>
            <p14:xfrm>
              <a:off x="5138985" y="3963060"/>
              <a:ext cx="423360" cy="3751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8939944-448C-4AF6-AEA2-4417A93EEC3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30345" y="3954060"/>
                <a:ext cx="4410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ECF4967B-5A3E-4CF4-B404-98234FE75D8E}"/>
                  </a:ext>
                </a:extLst>
              </p14:cNvPr>
              <p14:cNvContentPartPr/>
              <p14:nvPr/>
            </p14:nvContentPartPr>
            <p14:xfrm>
              <a:off x="4822905" y="2157660"/>
              <a:ext cx="931320" cy="28260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ECF4967B-5A3E-4CF4-B404-98234FE75D8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14265" y="2149009"/>
                <a:ext cx="948960" cy="3002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38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3A5A-D5CD-4840-BB99-AA1324D4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C. Spiking Neuron 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E2F49D-03C9-4A6D-BCC0-907F2521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HH (PC)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E2110E1E-3E81-4D03-B586-AAD552CCEBCB}"/>
                  </a:ext>
                </a:extLst>
              </p14:cNvPr>
              <p14:cNvContentPartPr/>
              <p14:nvPr/>
            </p14:nvContentPartPr>
            <p14:xfrm>
              <a:off x="4574095" y="3583284"/>
              <a:ext cx="432360" cy="11379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E2110E1E-3E81-4D03-B586-AAD552CCE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5095" y="3574644"/>
                <a:ext cx="45000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B04FCEA7-F336-43DC-9F46-630EB5094866}"/>
                  </a:ext>
                </a:extLst>
              </p14:cNvPr>
              <p14:cNvContentPartPr/>
              <p14:nvPr/>
            </p14:nvContentPartPr>
            <p14:xfrm>
              <a:off x="4124455" y="2210964"/>
              <a:ext cx="964080" cy="135324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B04FCEA7-F336-43DC-9F46-630EB50948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5455" y="2202324"/>
                <a:ext cx="981720" cy="13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4" name="Freihand 83">
                <a:extLst>
                  <a:ext uri="{FF2B5EF4-FFF2-40B4-BE49-F238E27FC236}">
                    <a16:creationId xmlns:a16="http://schemas.microsoft.com/office/drawing/2014/main" id="{40F80D38-780B-4B20-BBD8-C62BA2E157AC}"/>
                  </a:ext>
                </a:extLst>
              </p14:cNvPr>
              <p14:cNvContentPartPr/>
              <p14:nvPr/>
            </p14:nvContentPartPr>
            <p14:xfrm>
              <a:off x="3432535" y="4087644"/>
              <a:ext cx="949320" cy="385200"/>
            </p14:xfrm>
          </p:contentPart>
        </mc:Choice>
        <mc:Fallback xmlns="">
          <p:pic>
            <p:nvPicPr>
              <p:cNvPr id="84" name="Freihand 83">
                <a:extLst>
                  <a:ext uri="{FF2B5EF4-FFF2-40B4-BE49-F238E27FC236}">
                    <a16:creationId xmlns:a16="http://schemas.microsoft.com/office/drawing/2014/main" id="{40F80D38-780B-4B20-BBD8-C62BA2E157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8535" y="3979644"/>
                <a:ext cx="105696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DC8CCBF8-428B-45C0-9687-304F878B608A}"/>
                  </a:ext>
                </a:extLst>
              </p14:cNvPr>
              <p14:cNvContentPartPr/>
              <p14:nvPr/>
            </p14:nvContentPartPr>
            <p14:xfrm>
              <a:off x="4241815" y="2318244"/>
              <a:ext cx="771480" cy="116964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DC8CCBF8-428B-45C0-9687-304F878B60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8175" y="2210604"/>
                <a:ext cx="879120" cy="13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6" name="Freihand 105">
                <a:extLst>
                  <a:ext uri="{FF2B5EF4-FFF2-40B4-BE49-F238E27FC236}">
                    <a16:creationId xmlns:a16="http://schemas.microsoft.com/office/drawing/2014/main" id="{659FFF25-1F09-4720-978C-3A4BBCC34CF6}"/>
                  </a:ext>
                </a:extLst>
              </p14:cNvPr>
              <p14:cNvContentPartPr/>
              <p14:nvPr/>
            </p14:nvContentPartPr>
            <p14:xfrm>
              <a:off x="3803385" y="3672180"/>
              <a:ext cx="721800" cy="299520"/>
            </p14:xfrm>
          </p:contentPart>
        </mc:Choice>
        <mc:Fallback xmlns="">
          <p:pic>
            <p:nvPicPr>
              <p:cNvPr id="106" name="Freihand 105">
                <a:extLst>
                  <a:ext uri="{FF2B5EF4-FFF2-40B4-BE49-F238E27FC236}">
                    <a16:creationId xmlns:a16="http://schemas.microsoft.com/office/drawing/2014/main" id="{659FFF25-1F09-4720-978C-3A4BBCC34C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4741" y="3663530"/>
                <a:ext cx="739449" cy="317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1C357023-DB30-475C-B415-FBD20F2D73D1}"/>
                  </a:ext>
                </a:extLst>
              </p14:cNvPr>
              <p14:cNvContentPartPr/>
              <p14:nvPr/>
            </p14:nvContentPartPr>
            <p14:xfrm>
              <a:off x="3363055" y="3403644"/>
              <a:ext cx="5081760" cy="143676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1C357023-DB30-475C-B415-FBD20F2D73D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54414" y="3394646"/>
                <a:ext cx="5099401" cy="1454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F7B3AA1F-64E3-4CC1-82CF-13F25EDF74B9}"/>
                  </a:ext>
                </a:extLst>
              </p14:cNvPr>
              <p14:cNvContentPartPr/>
              <p14:nvPr/>
            </p14:nvContentPartPr>
            <p14:xfrm>
              <a:off x="2100225" y="4179780"/>
              <a:ext cx="710280" cy="50904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F7B3AA1F-64E3-4CC1-82CF-13F25EDF74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91230" y="4170780"/>
                <a:ext cx="727911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09A6704F-5E99-47B3-91ED-CBA10859CBCD}"/>
                  </a:ext>
                </a:extLst>
              </p14:cNvPr>
              <p14:cNvContentPartPr/>
              <p14:nvPr/>
            </p14:nvContentPartPr>
            <p14:xfrm>
              <a:off x="3513945" y="1654020"/>
              <a:ext cx="505440" cy="45360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09A6704F-5E99-47B3-91ED-CBA10859CB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04951" y="1645027"/>
                <a:ext cx="523067" cy="471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C3053FBC-CF1E-4B68-9C98-405D91493FB1}"/>
                  </a:ext>
                </a:extLst>
              </p14:cNvPr>
              <p14:cNvContentPartPr/>
              <p14:nvPr/>
            </p14:nvContentPartPr>
            <p14:xfrm>
              <a:off x="3660105" y="4597020"/>
              <a:ext cx="1267560" cy="104544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C3053FBC-CF1E-4B68-9C98-405D91493FB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51105" y="4588020"/>
                <a:ext cx="1285200" cy="10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054E49C3-8934-4C18-B849-212797FD9100}"/>
                  </a:ext>
                </a:extLst>
              </p14:cNvPr>
              <p14:cNvContentPartPr/>
              <p14:nvPr/>
            </p14:nvContentPartPr>
            <p14:xfrm>
              <a:off x="4445265" y="4929660"/>
              <a:ext cx="1036440" cy="120060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054E49C3-8934-4C18-B849-212797FD910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436625" y="4921020"/>
                <a:ext cx="1054080" cy="12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5E587C64-E883-4650-A1B7-E352B898802D}"/>
                  </a:ext>
                </a:extLst>
              </p14:cNvPr>
              <p14:cNvContentPartPr/>
              <p14:nvPr/>
            </p14:nvContentPartPr>
            <p14:xfrm>
              <a:off x="4513665" y="4977540"/>
              <a:ext cx="911880" cy="105264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5E587C64-E883-4650-A1B7-E352B898802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59665" y="4869900"/>
                <a:ext cx="1019520" cy="12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3C75D3FD-6B39-4949-8219-669AC30C8775}"/>
                  </a:ext>
                </a:extLst>
              </p14:cNvPr>
              <p14:cNvContentPartPr/>
              <p14:nvPr/>
            </p14:nvContentPartPr>
            <p14:xfrm>
              <a:off x="3729945" y="4678740"/>
              <a:ext cx="1115280" cy="85500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3C75D3FD-6B39-4949-8219-669AC30C877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75945" y="4570740"/>
                <a:ext cx="1222920" cy="10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86CDBFF2-19F8-41E9-AAD2-3AC26686567C}"/>
                  </a:ext>
                </a:extLst>
              </p14:cNvPr>
              <p14:cNvContentPartPr/>
              <p14:nvPr/>
            </p14:nvContentPartPr>
            <p14:xfrm>
              <a:off x="5520585" y="4982940"/>
              <a:ext cx="862560" cy="49464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86CDBFF2-19F8-41E9-AAD2-3AC26686567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11945" y="4973940"/>
                <a:ext cx="8802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1952D9FF-ABAD-41F3-8FFD-9E976CF28E91}"/>
                  </a:ext>
                </a:extLst>
              </p14:cNvPr>
              <p14:cNvContentPartPr/>
              <p14:nvPr/>
            </p14:nvContentPartPr>
            <p14:xfrm>
              <a:off x="4942425" y="3676860"/>
              <a:ext cx="291240" cy="20340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1952D9FF-ABAD-41F3-8FFD-9E976CF28E9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33774" y="3668205"/>
                <a:ext cx="308902" cy="22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9F35C801-CD90-461D-ABF0-55B8EE7B949C}"/>
                  </a:ext>
                </a:extLst>
              </p14:cNvPr>
              <p14:cNvContentPartPr/>
              <p14:nvPr/>
            </p14:nvContentPartPr>
            <p14:xfrm>
              <a:off x="4901745" y="4138380"/>
              <a:ext cx="735480" cy="52812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9F35C801-CD90-461D-ABF0-55B8EE7B949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93101" y="4129386"/>
                <a:ext cx="753129" cy="545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69C15E85-BA61-478C-8EA7-313E985AC6DD}"/>
                  </a:ext>
                </a:extLst>
              </p14:cNvPr>
              <p14:cNvContentPartPr/>
              <p14:nvPr/>
            </p14:nvContentPartPr>
            <p14:xfrm>
              <a:off x="5623545" y="4107780"/>
              <a:ext cx="247680" cy="22932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69C15E85-BA61-478C-8EA7-313E985AC6D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14905" y="4099140"/>
                <a:ext cx="265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ACF9E03A-7938-4D90-BA96-3071586977DF}"/>
                  </a:ext>
                </a:extLst>
              </p14:cNvPr>
              <p14:cNvContentPartPr/>
              <p14:nvPr/>
            </p14:nvContentPartPr>
            <p14:xfrm>
              <a:off x="5452545" y="3730500"/>
              <a:ext cx="445680" cy="19728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ACF9E03A-7938-4D90-BA96-3071586977D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43545" y="3721500"/>
                <a:ext cx="4633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4DDF7EFD-A0A7-4124-B765-BA4C8DE2E2CB}"/>
                  </a:ext>
                </a:extLst>
              </p14:cNvPr>
              <p14:cNvContentPartPr/>
              <p14:nvPr/>
            </p14:nvContentPartPr>
            <p14:xfrm>
              <a:off x="1593705" y="4107060"/>
              <a:ext cx="362520" cy="55584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4DDF7EFD-A0A7-4124-B765-BA4C8DE2E2C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85065" y="4098420"/>
                <a:ext cx="380160" cy="5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80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3A5A-D5CD-4840-BB99-AA1324D4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D. Synaptic Plasticity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E2F49D-03C9-4A6D-BCC0-907F2521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Spike-Timing Dependent Plasticity (=STDP)</a:t>
            </a:r>
          </a:p>
          <a:p>
            <a:r>
              <a:rPr lang="en-GB" dirty="0"/>
              <a:t>LTP (= Long-Term Potentiation)</a:t>
            </a:r>
            <a:endParaRPr lang="de-DE" dirty="0"/>
          </a:p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61B20B25-1D1D-44AB-B72D-AC3987113068}"/>
                  </a:ext>
                </a:extLst>
              </p14:cNvPr>
              <p14:cNvContentPartPr/>
              <p14:nvPr/>
            </p14:nvContentPartPr>
            <p14:xfrm>
              <a:off x="4574095" y="3583284"/>
              <a:ext cx="432360" cy="113796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61B20B25-1D1D-44AB-B72D-AC3987113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5095" y="3574644"/>
                <a:ext cx="45000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A03FC56-0324-4E72-ACFA-0EE5952309A5}"/>
                  </a:ext>
                </a:extLst>
              </p14:cNvPr>
              <p14:cNvContentPartPr/>
              <p14:nvPr/>
            </p14:nvContentPartPr>
            <p14:xfrm>
              <a:off x="4949215" y="3403644"/>
              <a:ext cx="3495600" cy="14367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A03FC56-0324-4E72-ACFA-0EE5952309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0574" y="3394646"/>
                <a:ext cx="3513242" cy="1454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D1F201B0-42D9-4C5C-80D7-86FCD6DCED42}"/>
                  </a:ext>
                </a:extLst>
              </p14:cNvPr>
              <p14:cNvContentPartPr/>
              <p14:nvPr/>
            </p14:nvContentPartPr>
            <p14:xfrm>
              <a:off x="4979970" y="3821670"/>
              <a:ext cx="618480" cy="5292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D1F201B0-42D9-4C5C-80D7-86FCD6DCED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71325" y="3813030"/>
                <a:ext cx="63613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2" name="Freihand 101">
                <a:extLst>
                  <a:ext uri="{FF2B5EF4-FFF2-40B4-BE49-F238E27FC236}">
                    <a16:creationId xmlns:a16="http://schemas.microsoft.com/office/drawing/2014/main" id="{CAD32518-E81C-425F-887D-0824B388D48F}"/>
                  </a:ext>
                </a:extLst>
              </p14:cNvPr>
              <p14:cNvContentPartPr/>
              <p14:nvPr/>
            </p14:nvContentPartPr>
            <p14:xfrm>
              <a:off x="3169890" y="3493710"/>
              <a:ext cx="1459440" cy="941040"/>
            </p14:xfrm>
          </p:contentPart>
        </mc:Choice>
        <mc:Fallback xmlns="">
          <p:pic>
            <p:nvPicPr>
              <p:cNvPr id="102" name="Freihand 101">
                <a:extLst>
                  <a:ext uri="{FF2B5EF4-FFF2-40B4-BE49-F238E27FC236}">
                    <a16:creationId xmlns:a16="http://schemas.microsoft.com/office/drawing/2014/main" id="{CAD32518-E81C-425F-887D-0824B388D4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1250" y="3484710"/>
                <a:ext cx="1477080" cy="9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7200032B-3060-438A-A3CD-565D0F05A867}"/>
                  </a:ext>
                </a:extLst>
              </p14:cNvPr>
              <p14:cNvContentPartPr/>
              <p14:nvPr/>
            </p14:nvContentPartPr>
            <p14:xfrm>
              <a:off x="4153410" y="4743630"/>
              <a:ext cx="1249200" cy="171540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7200032B-3060-438A-A3CD-565D0F05A8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4770" y="4734632"/>
                <a:ext cx="1266840" cy="173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0B358A8-7DB9-4CEB-96E3-40C6F43CC3F9}"/>
                  </a:ext>
                </a:extLst>
              </p14:cNvPr>
              <p14:cNvContentPartPr/>
              <p14:nvPr/>
            </p14:nvContentPartPr>
            <p14:xfrm>
              <a:off x="3240450" y="3582990"/>
              <a:ext cx="1330920" cy="772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0B358A8-7DB9-4CEB-96E3-40C6F43CC3F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86450" y="3474990"/>
                <a:ext cx="1438560" cy="9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D87861DD-3961-4DA4-AA28-1E81F6C40DAA}"/>
                  </a:ext>
                </a:extLst>
              </p14:cNvPr>
              <p14:cNvContentPartPr/>
              <p14:nvPr/>
            </p14:nvContentPartPr>
            <p14:xfrm>
              <a:off x="3196890" y="3998790"/>
              <a:ext cx="396720" cy="1962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D87861DD-3961-4DA4-AA28-1E81F6C40DA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42890" y="3891150"/>
                <a:ext cx="5043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83E901FC-1798-4D5D-B854-BFFCF914D939}"/>
                  </a:ext>
                </a:extLst>
              </p14:cNvPr>
              <p14:cNvContentPartPr/>
              <p14:nvPr/>
            </p14:nvContentPartPr>
            <p14:xfrm>
              <a:off x="3182130" y="4041990"/>
              <a:ext cx="302400" cy="12492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83E901FC-1798-4D5D-B854-BFFCF914D9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28490" y="3933990"/>
                <a:ext cx="4100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7B71C180-E4D7-4326-9D62-F50B5E91493B}"/>
                  </a:ext>
                </a:extLst>
              </p14:cNvPr>
              <p14:cNvContentPartPr/>
              <p14:nvPr/>
            </p14:nvContentPartPr>
            <p14:xfrm>
              <a:off x="4307850" y="4793310"/>
              <a:ext cx="1012680" cy="106776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7B71C180-E4D7-4326-9D62-F50B5E91493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54210" y="4685670"/>
                <a:ext cx="1120320" cy="12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A2AF92EE-7541-4F98-8B98-270E14C72380}"/>
                  </a:ext>
                </a:extLst>
              </p14:cNvPr>
              <p14:cNvContentPartPr/>
              <p14:nvPr/>
            </p14:nvContentPartPr>
            <p14:xfrm>
              <a:off x="4007610" y="3107070"/>
              <a:ext cx="381240" cy="3751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A2AF92EE-7541-4F98-8B98-270E14C7238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98610" y="3098079"/>
                <a:ext cx="398880" cy="392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480A2B7E-0D48-4516-BC04-10512037494C}"/>
                  </a:ext>
                </a:extLst>
              </p14:cNvPr>
              <p14:cNvContentPartPr/>
              <p14:nvPr/>
            </p14:nvContentPartPr>
            <p14:xfrm>
              <a:off x="3169890" y="4041990"/>
              <a:ext cx="123120" cy="26424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480A2B7E-0D48-4516-BC04-1051203749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61250" y="4032990"/>
                <a:ext cx="1407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B295AD6-C38D-4436-9FE0-673B9B2FE721}"/>
                  </a:ext>
                </a:extLst>
              </p14:cNvPr>
              <p14:cNvContentPartPr/>
              <p14:nvPr/>
            </p14:nvContentPartPr>
            <p14:xfrm>
              <a:off x="2297250" y="3805830"/>
              <a:ext cx="592560" cy="40644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B295AD6-C38D-4436-9FE0-673B9B2FE72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88250" y="3797190"/>
                <a:ext cx="6102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56CCB71D-2ABC-464A-BAF2-B4DB59F45F9D}"/>
                  </a:ext>
                </a:extLst>
              </p14:cNvPr>
              <p14:cNvContentPartPr/>
              <p14:nvPr/>
            </p14:nvContentPartPr>
            <p14:xfrm>
              <a:off x="1923210" y="3734550"/>
              <a:ext cx="252720" cy="4809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56CCB71D-2ABC-464A-BAF2-B4DB59F45F9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14570" y="3725550"/>
                <a:ext cx="27036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8" name="Freihand 67">
                <a:extLst>
                  <a:ext uri="{FF2B5EF4-FFF2-40B4-BE49-F238E27FC236}">
                    <a16:creationId xmlns:a16="http://schemas.microsoft.com/office/drawing/2014/main" id="{235C09A4-6061-49F4-BBBD-C53516B989E2}"/>
                  </a:ext>
                </a:extLst>
              </p14:cNvPr>
              <p14:cNvContentPartPr/>
              <p14:nvPr/>
            </p14:nvContentPartPr>
            <p14:xfrm>
              <a:off x="8316450" y="2424510"/>
              <a:ext cx="900360" cy="389520"/>
            </p14:xfrm>
          </p:contentPart>
        </mc:Choice>
        <mc:Fallback xmlns="">
          <p:pic>
            <p:nvPicPr>
              <p:cNvPr id="68" name="Freihand 67">
                <a:extLst>
                  <a:ext uri="{FF2B5EF4-FFF2-40B4-BE49-F238E27FC236}">
                    <a16:creationId xmlns:a16="http://schemas.microsoft.com/office/drawing/2014/main" id="{235C09A4-6061-49F4-BBBD-C53516B989E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307810" y="2415510"/>
                <a:ext cx="9180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5" name="Freihand 74">
                <a:extLst>
                  <a:ext uri="{FF2B5EF4-FFF2-40B4-BE49-F238E27FC236}">
                    <a16:creationId xmlns:a16="http://schemas.microsoft.com/office/drawing/2014/main" id="{24D1DC69-C400-418A-8934-D23A4FEA8A91}"/>
                  </a:ext>
                </a:extLst>
              </p14:cNvPr>
              <p14:cNvContentPartPr/>
              <p14:nvPr/>
            </p14:nvContentPartPr>
            <p14:xfrm>
              <a:off x="9526770" y="2461590"/>
              <a:ext cx="1128960" cy="296640"/>
            </p14:xfrm>
          </p:contentPart>
        </mc:Choice>
        <mc:Fallback xmlns="">
          <p:pic>
            <p:nvPicPr>
              <p:cNvPr id="75" name="Freihand 74">
                <a:extLst>
                  <a:ext uri="{FF2B5EF4-FFF2-40B4-BE49-F238E27FC236}">
                    <a16:creationId xmlns:a16="http://schemas.microsoft.com/office/drawing/2014/main" id="{24D1DC69-C400-418A-8934-D23A4FEA8A9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517773" y="2452590"/>
                <a:ext cx="1146594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" name="Freihand 77">
                <a:extLst>
                  <a:ext uri="{FF2B5EF4-FFF2-40B4-BE49-F238E27FC236}">
                    <a16:creationId xmlns:a16="http://schemas.microsoft.com/office/drawing/2014/main" id="{E6E05CD2-1101-4545-8DEA-F6B363E9EE72}"/>
                  </a:ext>
                </a:extLst>
              </p14:cNvPr>
              <p14:cNvContentPartPr/>
              <p14:nvPr/>
            </p14:nvContentPartPr>
            <p14:xfrm>
              <a:off x="10941210" y="2406510"/>
              <a:ext cx="392040" cy="370800"/>
            </p14:xfrm>
          </p:contentPart>
        </mc:Choice>
        <mc:Fallback xmlns="">
          <p:pic>
            <p:nvPicPr>
              <p:cNvPr id="78" name="Freihand 77">
                <a:extLst>
                  <a:ext uri="{FF2B5EF4-FFF2-40B4-BE49-F238E27FC236}">
                    <a16:creationId xmlns:a16="http://schemas.microsoft.com/office/drawing/2014/main" id="{E6E05CD2-1101-4545-8DEA-F6B363E9EE7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932570" y="2397510"/>
                <a:ext cx="4096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9" name="Freihand 88">
                <a:extLst>
                  <a:ext uri="{FF2B5EF4-FFF2-40B4-BE49-F238E27FC236}">
                    <a16:creationId xmlns:a16="http://schemas.microsoft.com/office/drawing/2014/main" id="{7CFD9539-2226-44C1-BFF7-A6913BDC8A62}"/>
                  </a:ext>
                </a:extLst>
              </p14:cNvPr>
              <p14:cNvContentPartPr/>
              <p14:nvPr/>
            </p14:nvContentPartPr>
            <p14:xfrm>
              <a:off x="8788050" y="3176550"/>
              <a:ext cx="936720" cy="286920"/>
            </p14:xfrm>
          </p:contentPart>
        </mc:Choice>
        <mc:Fallback xmlns="">
          <p:pic>
            <p:nvPicPr>
              <p:cNvPr id="89" name="Freihand 88">
                <a:extLst>
                  <a:ext uri="{FF2B5EF4-FFF2-40B4-BE49-F238E27FC236}">
                    <a16:creationId xmlns:a16="http://schemas.microsoft.com/office/drawing/2014/main" id="{7CFD9539-2226-44C1-BFF7-A6913BDC8A6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779410" y="3167550"/>
                <a:ext cx="9543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5" name="Freihand 94">
                <a:extLst>
                  <a:ext uri="{FF2B5EF4-FFF2-40B4-BE49-F238E27FC236}">
                    <a16:creationId xmlns:a16="http://schemas.microsoft.com/office/drawing/2014/main" id="{9F32F642-3BD4-4DBE-BE69-2AE087F1796A}"/>
                  </a:ext>
                </a:extLst>
              </p14:cNvPr>
              <p14:cNvContentPartPr/>
              <p14:nvPr/>
            </p14:nvContentPartPr>
            <p14:xfrm>
              <a:off x="10242450" y="3182670"/>
              <a:ext cx="668880" cy="334440"/>
            </p14:xfrm>
          </p:contentPart>
        </mc:Choice>
        <mc:Fallback xmlns="">
          <p:pic>
            <p:nvPicPr>
              <p:cNvPr id="95" name="Freihand 94">
                <a:extLst>
                  <a:ext uri="{FF2B5EF4-FFF2-40B4-BE49-F238E27FC236}">
                    <a16:creationId xmlns:a16="http://schemas.microsoft.com/office/drawing/2014/main" id="{9F32F642-3BD4-4DBE-BE69-2AE087F1796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233450" y="3174030"/>
                <a:ext cx="6865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3" name="Freihand 102">
                <a:extLst>
                  <a:ext uri="{FF2B5EF4-FFF2-40B4-BE49-F238E27FC236}">
                    <a16:creationId xmlns:a16="http://schemas.microsoft.com/office/drawing/2014/main" id="{526EF09D-12DF-4806-B947-B5E12B1F15C4}"/>
                  </a:ext>
                </a:extLst>
              </p14:cNvPr>
              <p14:cNvContentPartPr/>
              <p14:nvPr/>
            </p14:nvContentPartPr>
            <p14:xfrm>
              <a:off x="4442130" y="3352950"/>
              <a:ext cx="337680" cy="289440"/>
            </p14:xfrm>
          </p:contentPart>
        </mc:Choice>
        <mc:Fallback xmlns="">
          <p:pic>
            <p:nvPicPr>
              <p:cNvPr id="103" name="Freihand 102">
                <a:extLst>
                  <a:ext uri="{FF2B5EF4-FFF2-40B4-BE49-F238E27FC236}">
                    <a16:creationId xmlns:a16="http://schemas.microsoft.com/office/drawing/2014/main" id="{526EF09D-12DF-4806-B947-B5E12B1F15C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33490" y="3343950"/>
                <a:ext cx="3553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0" name="Freihand 109">
                <a:extLst>
                  <a:ext uri="{FF2B5EF4-FFF2-40B4-BE49-F238E27FC236}">
                    <a16:creationId xmlns:a16="http://schemas.microsoft.com/office/drawing/2014/main" id="{9A0F51EA-B260-40A1-B735-9027DBC1C012}"/>
                  </a:ext>
                </a:extLst>
              </p14:cNvPr>
              <p14:cNvContentPartPr/>
              <p14:nvPr/>
            </p14:nvContentPartPr>
            <p14:xfrm>
              <a:off x="4436010" y="3116070"/>
              <a:ext cx="290520" cy="237960"/>
            </p14:xfrm>
          </p:contentPart>
        </mc:Choice>
        <mc:Fallback xmlns="">
          <p:pic>
            <p:nvPicPr>
              <p:cNvPr id="110" name="Freihand 109">
                <a:extLst>
                  <a:ext uri="{FF2B5EF4-FFF2-40B4-BE49-F238E27FC236}">
                    <a16:creationId xmlns:a16="http://schemas.microsoft.com/office/drawing/2014/main" id="{9A0F51EA-B260-40A1-B735-9027DBC1C01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27370" y="3107070"/>
                <a:ext cx="3081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1" name="Freihand 110">
                <a:extLst>
                  <a:ext uri="{FF2B5EF4-FFF2-40B4-BE49-F238E27FC236}">
                    <a16:creationId xmlns:a16="http://schemas.microsoft.com/office/drawing/2014/main" id="{7E76A4E6-FA2F-4ABC-9E48-5958D178EB02}"/>
                  </a:ext>
                </a:extLst>
              </p14:cNvPr>
              <p14:cNvContentPartPr/>
              <p14:nvPr/>
            </p14:nvContentPartPr>
            <p14:xfrm>
              <a:off x="4108770" y="4311990"/>
              <a:ext cx="333720" cy="467640"/>
            </p14:xfrm>
          </p:contentPart>
        </mc:Choice>
        <mc:Fallback xmlns="">
          <p:pic>
            <p:nvPicPr>
              <p:cNvPr id="111" name="Freihand 110">
                <a:extLst>
                  <a:ext uri="{FF2B5EF4-FFF2-40B4-BE49-F238E27FC236}">
                    <a16:creationId xmlns:a16="http://schemas.microsoft.com/office/drawing/2014/main" id="{7E76A4E6-FA2F-4ABC-9E48-5958D178EB0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99770" y="4303350"/>
                <a:ext cx="3513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4" name="Freihand 113">
                <a:extLst>
                  <a:ext uri="{FF2B5EF4-FFF2-40B4-BE49-F238E27FC236}">
                    <a16:creationId xmlns:a16="http://schemas.microsoft.com/office/drawing/2014/main" id="{B60B81F1-1394-46DC-A4BD-C22CE8F30466}"/>
                  </a:ext>
                </a:extLst>
              </p14:cNvPr>
              <p14:cNvContentPartPr/>
              <p14:nvPr/>
            </p14:nvContentPartPr>
            <p14:xfrm>
              <a:off x="10283850" y="3548790"/>
              <a:ext cx="556200" cy="159120"/>
            </p14:xfrm>
          </p:contentPart>
        </mc:Choice>
        <mc:Fallback xmlns="">
          <p:pic>
            <p:nvPicPr>
              <p:cNvPr id="114" name="Freihand 113">
                <a:extLst>
                  <a:ext uri="{FF2B5EF4-FFF2-40B4-BE49-F238E27FC236}">
                    <a16:creationId xmlns:a16="http://schemas.microsoft.com/office/drawing/2014/main" id="{B60B81F1-1394-46DC-A4BD-C22CE8F3046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274856" y="3540150"/>
                <a:ext cx="573829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7" name="Freihand 116">
                <a:extLst>
                  <a:ext uri="{FF2B5EF4-FFF2-40B4-BE49-F238E27FC236}">
                    <a16:creationId xmlns:a16="http://schemas.microsoft.com/office/drawing/2014/main" id="{2F9765CE-3B01-45DD-B494-875DBEC4C146}"/>
                  </a:ext>
                </a:extLst>
              </p14:cNvPr>
              <p14:cNvContentPartPr/>
              <p14:nvPr/>
            </p14:nvContentPartPr>
            <p14:xfrm>
              <a:off x="3715290" y="3840750"/>
              <a:ext cx="799920" cy="270720"/>
            </p14:xfrm>
          </p:contentPart>
        </mc:Choice>
        <mc:Fallback xmlns="">
          <p:pic>
            <p:nvPicPr>
              <p:cNvPr id="117" name="Freihand 116">
                <a:extLst>
                  <a:ext uri="{FF2B5EF4-FFF2-40B4-BE49-F238E27FC236}">
                    <a16:creationId xmlns:a16="http://schemas.microsoft.com/office/drawing/2014/main" id="{2F9765CE-3B01-45DD-B494-875DBEC4C14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06290" y="3832110"/>
                <a:ext cx="817560" cy="2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0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3A5A-D5CD-4840-BB99-AA1324D4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D. Synaptic Plasticity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E2F49D-03C9-4A6D-BCC0-907F2521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Spike-Timing Dependent Plasticity (=STDP)</a:t>
            </a:r>
          </a:p>
          <a:p>
            <a:r>
              <a:rPr lang="en-GB" dirty="0"/>
              <a:t>LTD (= Long-Term Depression)</a:t>
            </a:r>
            <a:endParaRPr lang="de-DE" dirty="0"/>
          </a:p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61B20B25-1D1D-44AB-B72D-AC3987113068}"/>
                  </a:ext>
                </a:extLst>
              </p14:cNvPr>
              <p14:cNvContentPartPr/>
              <p14:nvPr/>
            </p14:nvContentPartPr>
            <p14:xfrm>
              <a:off x="4574095" y="3583284"/>
              <a:ext cx="432360" cy="113796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61B20B25-1D1D-44AB-B72D-AC3987113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5095" y="3574644"/>
                <a:ext cx="45000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A03FC56-0324-4E72-ACFA-0EE5952309A5}"/>
                  </a:ext>
                </a:extLst>
              </p14:cNvPr>
              <p14:cNvContentPartPr/>
              <p14:nvPr/>
            </p14:nvContentPartPr>
            <p14:xfrm>
              <a:off x="4949215" y="3403644"/>
              <a:ext cx="3495600" cy="14367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A03FC56-0324-4E72-ACFA-0EE5952309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0574" y="3394646"/>
                <a:ext cx="3513242" cy="1454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D1F201B0-42D9-4C5C-80D7-86FCD6DCED42}"/>
                  </a:ext>
                </a:extLst>
              </p14:cNvPr>
              <p14:cNvContentPartPr/>
              <p14:nvPr/>
            </p14:nvContentPartPr>
            <p14:xfrm>
              <a:off x="4979970" y="3821670"/>
              <a:ext cx="618480" cy="5292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D1F201B0-42D9-4C5C-80D7-86FCD6DCED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71325" y="3813030"/>
                <a:ext cx="63613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8E11EAA6-3CE6-4768-BACF-F53BEBE44DA7}"/>
                  </a:ext>
                </a:extLst>
              </p14:cNvPr>
              <p14:cNvContentPartPr/>
              <p14:nvPr/>
            </p14:nvContentPartPr>
            <p14:xfrm>
              <a:off x="3169890" y="3504510"/>
              <a:ext cx="1459440" cy="9097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8E11EAA6-3CE6-4768-BACF-F53BEBE44D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1250" y="3495510"/>
                <a:ext cx="1477080" cy="9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7200032B-3060-438A-A3CD-565D0F05A867}"/>
                  </a:ext>
                </a:extLst>
              </p14:cNvPr>
              <p14:cNvContentPartPr/>
              <p14:nvPr/>
            </p14:nvContentPartPr>
            <p14:xfrm>
              <a:off x="4153410" y="4743630"/>
              <a:ext cx="1249200" cy="171540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7200032B-3060-438A-A3CD-565D0F05A8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4770" y="4734632"/>
                <a:ext cx="1266840" cy="173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0B358A8-7DB9-4CEB-96E3-40C6F43CC3F9}"/>
                  </a:ext>
                </a:extLst>
              </p14:cNvPr>
              <p14:cNvContentPartPr/>
              <p14:nvPr/>
            </p14:nvContentPartPr>
            <p14:xfrm>
              <a:off x="3240450" y="3582990"/>
              <a:ext cx="1330920" cy="772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0B358A8-7DB9-4CEB-96E3-40C6F43CC3F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86450" y="3474990"/>
                <a:ext cx="1438560" cy="9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D87861DD-3961-4DA4-AA28-1E81F6C40DAA}"/>
                  </a:ext>
                </a:extLst>
              </p14:cNvPr>
              <p14:cNvContentPartPr/>
              <p14:nvPr/>
            </p14:nvContentPartPr>
            <p14:xfrm>
              <a:off x="3196890" y="3998790"/>
              <a:ext cx="396720" cy="1962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D87861DD-3961-4DA4-AA28-1E81F6C40DA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42890" y="3891150"/>
                <a:ext cx="5043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83E901FC-1798-4D5D-B854-BFFCF914D939}"/>
                  </a:ext>
                </a:extLst>
              </p14:cNvPr>
              <p14:cNvContentPartPr/>
              <p14:nvPr/>
            </p14:nvContentPartPr>
            <p14:xfrm>
              <a:off x="3182130" y="4041990"/>
              <a:ext cx="302400" cy="12492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83E901FC-1798-4D5D-B854-BFFCF914D9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28490" y="3933990"/>
                <a:ext cx="4100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7B71C180-E4D7-4326-9D62-F50B5E91493B}"/>
                  </a:ext>
                </a:extLst>
              </p14:cNvPr>
              <p14:cNvContentPartPr/>
              <p14:nvPr/>
            </p14:nvContentPartPr>
            <p14:xfrm>
              <a:off x="4307850" y="4793310"/>
              <a:ext cx="1012680" cy="106776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7B71C180-E4D7-4326-9D62-F50B5E91493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54210" y="4685670"/>
                <a:ext cx="1120320" cy="12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A2AF92EE-7541-4F98-8B98-270E14C72380}"/>
                  </a:ext>
                </a:extLst>
              </p14:cNvPr>
              <p14:cNvContentPartPr/>
              <p14:nvPr/>
            </p14:nvContentPartPr>
            <p14:xfrm>
              <a:off x="4007610" y="3107070"/>
              <a:ext cx="381240" cy="3751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A2AF92EE-7541-4F98-8B98-270E14C7238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98610" y="3098079"/>
                <a:ext cx="398880" cy="392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480A2B7E-0D48-4516-BC04-10512037494C}"/>
                  </a:ext>
                </a:extLst>
              </p14:cNvPr>
              <p14:cNvContentPartPr/>
              <p14:nvPr/>
            </p14:nvContentPartPr>
            <p14:xfrm>
              <a:off x="3169890" y="4041990"/>
              <a:ext cx="123120" cy="26424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480A2B7E-0D48-4516-BC04-1051203749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61250" y="4032990"/>
                <a:ext cx="1407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B295AD6-C38D-4436-9FE0-673B9B2FE721}"/>
                  </a:ext>
                </a:extLst>
              </p14:cNvPr>
              <p14:cNvContentPartPr/>
              <p14:nvPr/>
            </p14:nvContentPartPr>
            <p14:xfrm>
              <a:off x="2297250" y="3805830"/>
              <a:ext cx="592560" cy="40644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B295AD6-C38D-4436-9FE0-673B9B2FE72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88250" y="3797190"/>
                <a:ext cx="6102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56CCB71D-2ABC-464A-BAF2-B4DB59F45F9D}"/>
                  </a:ext>
                </a:extLst>
              </p14:cNvPr>
              <p14:cNvContentPartPr/>
              <p14:nvPr/>
            </p14:nvContentPartPr>
            <p14:xfrm>
              <a:off x="1923210" y="3734550"/>
              <a:ext cx="252720" cy="4809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56CCB71D-2ABC-464A-BAF2-B4DB59F45F9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14570" y="3725550"/>
                <a:ext cx="27036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8" name="Freihand 67">
                <a:extLst>
                  <a:ext uri="{FF2B5EF4-FFF2-40B4-BE49-F238E27FC236}">
                    <a16:creationId xmlns:a16="http://schemas.microsoft.com/office/drawing/2014/main" id="{235C09A4-6061-49F4-BBBD-C53516B989E2}"/>
                  </a:ext>
                </a:extLst>
              </p14:cNvPr>
              <p14:cNvContentPartPr/>
              <p14:nvPr/>
            </p14:nvContentPartPr>
            <p14:xfrm>
              <a:off x="8316450" y="2424510"/>
              <a:ext cx="900360" cy="389520"/>
            </p14:xfrm>
          </p:contentPart>
        </mc:Choice>
        <mc:Fallback xmlns="">
          <p:pic>
            <p:nvPicPr>
              <p:cNvPr id="68" name="Freihand 67">
                <a:extLst>
                  <a:ext uri="{FF2B5EF4-FFF2-40B4-BE49-F238E27FC236}">
                    <a16:creationId xmlns:a16="http://schemas.microsoft.com/office/drawing/2014/main" id="{235C09A4-6061-49F4-BBBD-C53516B989E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307810" y="2415510"/>
                <a:ext cx="9180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F87210F6-9C18-4BE8-B785-4598170BE624}"/>
                  </a:ext>
                </a:extLst>
              </p14:cNvPr>
              <p14:cNvContentPartPr/>
              <p14:nvPr/>
            </p14:nvContentPartPr>
            <p14:xfrm>
              <a:off x="10255410" y="2564190"/>
              <a:ext cx="399960" cy="16200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F87210F6-9C18-4BE8-B785-4598170BE62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46778" y="2555190"/>
                <a:ext cx="417584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" name="Freihand 77">
                <a:extLst>
                  <a:ext uri="{FF2B5EF4-FFF2-40B4-BE49-F238E27FC236}">
                    <a16:creationId xmlns:a16="http://schemas.microsoft.com/office/drawing/2014/main" id="{E6E05CD2-1101-4545-8DEA-F6B363E9EE72}"/>
                  </a:ext>
                </a:extLst>
              </p14:cNvPr>
              <p14:cNvContentPartPr/>
              <p14:nvPr/>
            </p14:nvContentPartPr>
            <p14:xfrm>
              <a:off x="10941210" y="2406510"/>
              <a:ext cx="392040" cy="370800"/>
            </p14:xfrm>
          </p:contentPart>
        </mc:Choice>
        <mc:Fallback xmlns="">
          <p:pic>
            <p:nvPicPr>
              <p:cNvPr id="78" name="Freihand 77">
                <a:extLst>
                  <a:ext uri="{FF2B5EF4-FFF2-40B4-BE49-F238E27FC236}">
                    <a16:creationId xmlns:a16="http://schemas.microsoft.com/office/drawing/2014/main" id="{E6E05CD2-1101-4545-8DEA-F6B363E9EE7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932570" y="2397510"/>
                <a:ext cx="4096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9" name="Freihand 88">
                <a:extLst>
                  <a:ext uri="{FF2B5EF4-FFF2-40B4-BE49-F238E27FC236}">
                    <a16:creationId xmlns:a16="http://schemas.microsoft.com/office/drawing/2014/main" id="{7CFD9539-2226-44C1-BFF7-A6913BDC8A62}"/>
                  </a:ext>
                </a:extLst>
              </p14:cNvPr>
              <p14:cNvContentPartPr/>
              <p14:nvPr/>
            </p14:nvContentPartPr>
            <p14:xfrm>
              <a:off x="8788050" y="3176550"/>
              <a:ext cx="936720" cy="286920"/>
            </p14:xfrm>
          </p:contentPart>
        </mc:Choice>
        <mc:Fallback xmlns="">
          <p:pic>
            <p:nvPicPr>
              <p:cNvPr id="89" name="Freihand 88">
                <a:extLst>
                  <a:ext uri="{FF2B5EF4-FFF2-40B4-BE49-F238E27FC236}">
                    <a16:creationId xmlns:a16="http://schemas.microsoft.com/office/drawing/2014/main" id="{7CFD9539-2226-44C1-BFF7-A6913BDC8A6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779410" y="3167550"/>
                <a:ext cx="9543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CE62472D-B73E-48E2-935B-0E9AC38191FD}"/>
                  </a:ext>
                </a:extLst>
              </p14:cNvPr>
              <p14:cNvContentPartPr/>
              <p14:nvPr/>
            </p14:nvContentPartPr>
            <p14:xfrm>
              <a:off x="10242450" y="3182670"/>
              <a:ext cx="456480" cy="3344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CE62472D-B73E-48E2-935B-0E9AC38191F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233450" y="3174030"/>
                <a:ext cx="4741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71EA26C5-FB7A-4FC5-9F98-F62926C3CD97}"/>
                  </a:ext>
                </a:extLst>
              </p14:cNvPr>
              <p14:cNvContentPartPr/>
              <p14:nvPr/>
            </p14:nvContentPartPr>
            <p14:xfrm>
              <a:off x="4442130" y="3514590"/>
              <a:ext cx="223920" cy="1274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71EA26C5-FB7A-4FC5-9F98-F62926C3CD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33490" y="3505590"/>
                <a:ext cx="241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187E7545-77A1-4A58-BCBE-9D2F0B7A7A23}"/>
                  </a:ext>
                </a:extLst>
              </p14:cNvPr>
              <p14:cNvContentPartPr/>
              <p14:nvPr/>
            </p14:nvContentPartPr>
            <p14:xfrm>
              <a:off x="4267890" y="4311990"/>
              <a:ext cx="158400" cy="10044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187E7545-77A1-4A58-BCBE-9D2F0B7A7A2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58890" y="4303350"/>
                <a:ext cx="1760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D5FFF28E-778A-4C56-BE15-9C17D6561695}"/>
                  </a:ext>
                </a:extLst>
              </p14:cNvPr>
              <p14:cNvContentPartPr/>
              <p14:nvPr/>
            </p14:nvContentPartPr>
            <p14:xfrm>
              <a:off x="9661050" y="2380590"/>
              <a:ext cx="346320" cy="33660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D5FFF28E-778A-4C56-BE15-9C17D656169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52059" y="2371590"/>
                <a:ext cx="363942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159BE283-EA4C-44EE-94ED-850868D7C16D}"/>
                  </a:ext>
                </a:extLst>
              </p14:cNvPr>
              <p14:cNvContentPartPr/>
              <p14:nvPr/>
            </p14:nvContentPartPr>
            <p14:xfrm>
              <a:off x="10800810" y="3203190"/>
              <a:ext cx="228960" cy="31212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159BE283-EA4C-44EE-94ED-850868D7C16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792170" y="3194190"/>
                <a:ext cx="2466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EED0FE79-F78A-419B-9406-EB2FF9EA0F83}"/>
                  </a:ext>
                </a:extLst>
              </p14:cNvPr>
              <p14:cNvContentPartPr/>
              <p14:nvPr/>
            </p14:nvContentPartPr>
            <p14:xfrm>
              <a:off x="10308690" y="3572550"/>
              <a:ext cx="666360" cy="20952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EED0FE79-F78A-419B-9406-EB2FF9EA0F8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300050" y="3563550"/>
                <a:ext cx="684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153818C3-93BB-427B-8AD6-37480DCFA21B}"/>
                  </a:ext>
                </a:extLst>
              </p14:cNvPr>
              <p14:cNvContentPartPr/>
              <p14:nvPr/>
            </p14:nvContentPartPr>
            <p14:xfrm>
              <a:off x="3943170" y="3600270"/>
              <a:ext cx="636840" cy="70452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153818C3-93BB-427B-8AD6-37480DCFA21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934530" y="3591626"/>
                <a:ext cx="654480" cy="722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466E99BE-FD51-4B50-9612-909E2709EFE4}"/>
                  </a:ext>
                </a:extLst>
              </p14:cNvPr>
              <p14:cNvContentPartPr/>
              <p14:nvPr/>
            </p14:nvContentPartPr>
            <p14:xfrm>
              <a:off x="4688370" y="3040830"/>
              <a:ext cx="253080" cy="37188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466E99BE-FD51-4B50-9612-909E2709EFE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79730" y="3032198"/>
                <a:ext cx="270720" cy="389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D8EFD09F-FD70-41E1-83CD-59E03B19BAA2}"/>
                  </a:ext>
                </a:extLst>
              </p14:cNvPr>
              <p14:cNvContentPartPr/>
              <p14:nvPr/>
            </p14:nvContentPartPr>
            <p14:xfrm>
              <a:off x="4204530" y="4384710"/>
              <a:ext cx="148680" cy="3380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D8EFD09F-FD70-41E1-83CD-59E03B19BAA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95890" y="4375710"/>
                <a:ext cx="16632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F247F5-8809-4A56-964B-45F4ED3576A3}"/>
                  </a:ext>
                </a:extLst>
              </p14:cNvPr>
              <p14:cNvContentPartPr/>
              <p14:nvPr/>
            </p14:nvContentPartPr>
            <p14:xfrm>
              <a:off x="4489290" y="4742190"/>
              <a:ext cx="509040" cy="78588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F247F5-8809-4A56-964B-45F4ED3576A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80650" y="4733190"/>
                <a:ext cx="52668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05657EE8-7932-439A-AE46-5D8E5075701C}"/>
                  </a:ext>
                </a:extLst>
              </p14:cNvPr>
              <p14:cNvContentPartPr/>
              <p14:nvPr/>
            </p14:nvContentPartPr>
            <p14:xfrm>
              <a:off x="5649210" y="5248350"/>
              <a:ext cx="1310400" cy="36288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05657EE8-7932-439A-AE46-5D8E5075701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640212" y="5239350"/>
                <a:ext cx="1328035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446F6232-7752-48DC-AD61-90386B242357}"/>
                  </a:ext>
                </a:extLst>
              </p14:cNvPr>
              <p14:cNvContentPartPr/>
              <p14:nvPr/>
            </p14:nvContentPartPr>
            <p14:xfrm>
              <a:off x="9426330" y="5042790"/>
              <a:ext cx="859320" cy="5166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446F6232-7752-48DC-AD61-90386B24235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417686" y="5034150"/>
                <a:ext cx="876967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83FCE04E-437C-463C-8179-FDC6D36E98A1}"/>
                  </a:ext>
                </a:extLst>
              </p14:cNvPr>
              <p14:cNvContentPartPr/>
              <p14:nvPr/>
            </p14:nvContentPartPr>
            <p14:xfrm>
              <a:off x="8694810" y="5064030"/>
              <a:ext cx="386640" cy="42660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83FCE04E-437C-463C-8179-FDC6D36E98A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685802" y="5055390"/>
                <a:ext cx="404296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DCA65231-BD2C-427D-8B9A-D146A0A9B634}"/>
                  </a:ext>
                </a:extLst>
              </p14:cNvPr>
              <p14:cNvContentPartPr/>
              <p14:nvPr/>
            </p14:nvContentPartPr>
            <p14:xfrm>
              <a:off x="7275330" y="5078430"/>
              <a:ext cx="1029600" cy="45252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DCA65231-BD2C-427D-8B9A-D146A0A9B63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66690" y="5069430"/>
                <a:ext cx="1047240" cy="47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587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3A5A-D5CD-4840-BB99-AA1324D4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D. Synaptic Plasticity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E2F49D-03C9-4A6D-BCC0-907F2521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Competition of LTP to LTD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61B20B25-1D1D-44AB-B72D-AC3987113068}"/>
                  </a:ext>
                </a:extLst>
              </p14:cNvPr>
              <p14:cNvContentPartPr/>
              <p14:nvPr/>
            </p14:nvContentPartPr>
            <p14:xfrm>
              <a:off x="4574095" y="3583284"/>
              <a:ext cx="432360" cy="113796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61B20B25-1D1D-44AB-B72D-AC3987113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5095" y="3574644"/>
                <a:ext cx="45000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0" name="Freihand 109">
                <a:extLst>
                  <a:ext uri="{FF2B5EF4-FFF2-40B4-BE49-F238E27FC236}">
                    <a16:creationId xmlns:a16="http://schemas.microsoft.com/office/drawing/2014/main" id="{02153A0A-BD03-426A-ABEA-E2A74A3C7113}"/>
                  </a:ext>
                </a:extLst>
              </p14:cNvPr>
              <p14:cNvContentPartPr/>
              <p14:nvPr/>
            </p14:nvContentPartPr>
            <p14:xfrm>
              <a:off x="4949215" y="3403644"/>
              <a:ext cx="1766880" cy="1436760"/>
            </p14:xfrm>
          </p:contentPart>
        </mc:Choice>
        <mc:Fallback xmlns="">
          <p:pic>
            <p:nvPicPr>
              <p:cNvPr id="110" name="Freihand 109">
                <a:extLst>
                  <a:ext uri="{FF2B5EF4-FFF2-40B4-BE49-F238E27FC236}">
                    <a16:creationId xmlns:a16="http://schemas.microsoft.com/office/drawing/2014/main" id="{02153A0A-BD03-426A-ABEA-E2A74A3C71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0573" y="3394646"/>
                <a:ext cx="1784524" cy="1454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D1F201B0-42D9-4C5C-80D7-86FCD6DCED42}"/>
                  </a:ext>
                </a:extLst>
              </p14:cNvPr>
              <p14:cNvContentPartPr/>
              <p14:nvPr/>
            </p14:nvContentPartPr>
            <p14:xfrm>
              <a:off x="4979970" y="3821670"/>
              <a:ext cx="618480" cy="5292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D1F201B0-42D9-4C5C-80D7-86FCD6DCED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71325" y="3813030"/>
                <a:ext cx="63613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8E11EAA6-3CE6-4768-BACF-F53BEBE44DA7}"/>
                  </a:ext>
                </a:extLst>
              </p14:cNvPr>
              <p14:cNvContentPartPr/>
              <p14:nvPr/>
            </p14:nvContentPartPr>
            <p14:xfrm>
              <a:off x="3169890" y="3504510"/>
              <a:ext cx="1459440" cy="9097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8E11EAA6-3CE6-4768-BACF-F53BEBE44D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1250" y="3495510"/>
                <a:ext cx="1477080" cy="9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7200032B-3060-438A-A3CD-565D0F05A867}"/>
                  </a:ext>
                </a:extLst>
              </p14:cNvPr>
              <p14:cNvContentPartPr/>
              <p14:nvPr/>
            </p14:nvContentPartPr>
            <p14:xfrm>
              <a:off x="4153410" y="4743630"/>
              <a:ext cx="1249200" cy="171540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7200032B-3060-438A-A3CD-565D0F05A8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4770" y="4734632"/>
                <a:ext cx="1266840" cy="173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0B358A8-7DB9-4CEB-96E3-40C6F43CC3F9}"/>
                  </a:ext>
                </a:extLst>
              </p14:cNvPr>
              <p14:cNvContentPartPr/>
              <p14:nvPr/>
            </p14:nvContentPartPr>
            <p14:xfrm>
              <a:off x="3240450" y="3582990"/>
              <a:ext cx="1330920" cy="772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0B358A8-7DB9-4CEB-96E3-40C6F43CC3F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86450" y="3474990"/>
                <a:ext cx="1438560" cy="9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D87861DD-3961-4DA4-AA28-1E81F6C40DAA}"/>
                  </a:ext>
                </a:extLst>
              </p14:cNvPr>
              <p14:cNvContentPartPr/>
              <p14:nvPr/>
            </p14:nvContentPartPr>
            <p14:xfrm>
              <a:off x="3196890" y="3998790"/>
              <a:ext cx="396720" cy="1962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D87861DD-3961-4DA4-AA28-1E81F6C40DA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42890" y="3891150"/>
                <a:ext cx="5043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83E901FC-1798-4D5D-B854-BFFCF914D939}"/>
                  </a:ext>
                </a:extLst>
              </p14:cNvPr>
              <p14:cNvContentPartPr/>
              <p14:nvPr/>
            </p14:nvContentPartPr>
            <p14:xfrm>
              <a:off x="3182130" y="4041990"/>
              <a:ext cx="302400" cy="12492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83E901FC-1798-4D5D-B854-BFFCF914D9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28490" y="3933990"/>
                <a:ext cx="4100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7B71C180-E4D7-4326-9D62-F50B5E91493B}"/>
                  </a:ext>
                </a:extLst>
              </p14:cNvPr>
              <p14:cNvContentPartPr/>
              <p14:nvPr/>
            </p14:nvContentPartPr>
            <p14:xfrm>
              <a:off x="4307850" y="4793310"/>
              <a:ext cx="1012680" cy="106776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7B71C180-E4D7-4326-9D62-F50B5E91493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54210" y="4685670"/>
                <a:ext cx="1120320" cy="12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A2AF92EE-7541-4F98-8B98-270E14C72380}"/>
                  </a:ext>
                </a:extLst>
              </p14:cNvPr>
              <p14:cNvContentPartPr/>
              <p14:nvPr/>
            </p14:nvContentPartPr>
            <p14:xfrm>
              <a:off x="4007610" y="3107070"/>
              <a:ext cx="381240" cy="3751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A2AF92EE-7541-4F98-8B98-270E14C7238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98610" y="3098079"/>
                <a:ext cx="398880" cy="392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480A2B7E-0D48-4516-BC04-10512037494C}"/>
                  </a:ext>
                </a:extLst>
              </p14:cNvPr>
              <p14:cNvContentPartPr/>
              <p14:nvPr/>
            </p14:nvContentPartPr>
            <p14:xfrm>
              <a:off x="3169890" y="4041990"/>
              <a:ext cx="123120" cy="26424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480A2B7E-0D48-4516-BC04-1051203749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61250" y="4032990"/>
                <a:ext cx="1407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B295AD6-C38D-4436-9FE0-673B9B2FE721}"/>
                  </a:ext>
                </a:extLst>
              </p14:cNvPr>
              <p14:cNvContentPartPr/>
              <p14:nvPr/>
            </p14:nvContentPartPr>
            <p14:xfrm>
              <a:off x="2297250" y="3805830"/>
              <a:ext cx="592560" cy="40644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B295AD6-C38D-4436-9FE0-673B9B2FE72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88250" y="3797190"/>
                <a:ext cx="6102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56CCB71D-2ABC-464A-BAF2-B4DB59F45F9D}"/>
                  </a:ext>
                </a:extLst>
              </p14:cNvPr>
              <p14:cNvContentPartPr/>
              <p14:nvPr/>
            </p14:nvContentPartPr>
            <p14:xfrm>
              <a:off x="1923210" y="3734550"/>
              <a:ext cx="252720" cy="4809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56CCB71D-2ABC-464A-BAF2-B4DB59F45F9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14570" y="3725550"/>
                <a:ext cx="27036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71EA26C5-FB7A-4FC5-9F98-F62926C3CD97}"/>
                  </a:ext>
                </a:extLst>
              </p14:cNvPr>
              <p14:cNvContentPartPr/>
              <p14:nvPr/>
            </p14:nvContentPartPr>
            <p14:xfrm>
              <a:off x="4442130" y="3514590"/>
              <a:ext cx="223920" cy="1274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71EA26C5-FB7A-4FC5-9F98-F62926C3CD9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433490" y="3505590"/>
                <a:ext cx="241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187E7545-77A1-4A58-BCBE-9D2F0B7A7A23}"/>
                  </a:ext>
                </a:extLst>
              </p14:cNvPr>
              <p14:cNvContentPartPr/>
              <p14:nvPr/>
            </p14:nvContentPartPr>
            <p14:xfrm>
              <a:off x="4267890" y="4311990"/>
              <a:ext cx="158400" cy="10044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187E7545-77A1-4A58-BCBE-9D2F0B7A7A2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58890" y="4303350"/>
                <a:ext cx="1760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153818C3-93BB-427B-8AD6-37480DCFA21B}"/>
                  </a:ext>
                </a:extLst>
              </p14:cNvPr>
              <p14:cNvContentPartPr/>
              <p14:nvPr/>
            </p14:nvContentPartPr>
            <p14:xfrm>
              <a:off x="3943170" y="3600270"/>
              <a:ext cx="636840" cy="70452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153818C3-93BB-427B-8AD6-37480DCFA21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34530" y="3591626"/>
                <a:ext cx="654480" cy="722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466E99BE-FD51-4B50-9612-909E2709EFE4}"/>
                  </a:ext>
                </a:extLst>
              </p14:cNvPr>
              <p14:cNvContentPartPr/>
              <p14:nvPr/>
            </p14:nvContentPartPr>
            <p14:xfrm>
              <a:off x="4688370" y="3040830"/>
              <a:ext cx="253080" cy="37188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466E99BE-FD51-4B50-9612-909E2709EFE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79730" y="3032198"/>
                <a:ext cx="270720" cy="389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D8EFD09F-FD70-41E1-83CD-59E03B19BAA2}"/>
                  </a:ext>
                </a:extLst>
              </p14:cNvPr>
              <p14:cNvContentPartPr/>
              <p14:nvPr/>
            </p14:nvContentPartPr>
            <p14:xfrm>
              <a:off x="4204530" y="4384710"/>
              <a:ext cx="148680" cy="3380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D8EFD09F-FD70-41E1-83CD-59E03B19BAA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95890" y="4375710"/>
                <a:ext cx="16632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3A4E863E-A9FC-4EBC-ABA4-6B28E1A60D75}"/>
                  </a:ext>
                </a:extLst>
              </p14:cNvPr>
              <p14:cNvContentPartPr/>
              <p14:nvPr/>
            </p14:nvContentPartPr>
            <p14:xfrm>
              <a:off x="10044090" y="2559150"/>
              <a:ext cx="743040" cy="31824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3A4E863E-A9FC-4EBC-ABA4-6B28E1A60D7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035446" y="2550510"/>
                <a:ext cx="760689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42314A68-B194-4891-8DF4-E3829C911FFE}"/>
                  </a:ext>
                </a:extLst>
              </p14:cNvPr>
              <p14:cNvContentPartPr/>
              <p14:nvPr/>
            </p14:nvContentPartPr>
            <p14:xfrm>
              <a:off x="8604810" y="2548710"/>
              <a:ext cx="1250280" cy="4554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42314A68-B194-4891-8DF4-E3829C911FF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595813" y="2539717"/>
                <a:ext cx="1267915" cy="47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CAAAF81B-5399-4F9A-9ADB-F33D0F8FB8E2}"/>
                  </a:ext>
                </a:extLst>
              </p14:cNvPr>
              <p14:cNvContentPartPr/>
              <p14:nvPr/>
            </p14:nvContentPartPr>
            <p14:xfrm>
              <a:off x="9742770" y="3116790"/>
              <a:ext cx="185760" cy="33480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CAAAF81B-5399-4F9A-9ADB-F33D0F8FB8E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33770" y="3108141"/>
                <a:ext cx="203400" cy="352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D28475CC-4970-4AE9-B275-03E25DC28974}"/>
                  </a:ext>
                </a:extLst>
              </p14:cNvPr>
              <p14:cNvContentPartPr/>
              <p14:nvPr/>
            </p14:nvContentPartPr>
            <p14:xfrm>
              <a:off x="10026810" y="3630510"/>
              <a:ext cx="274680" cy="29340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D28475CC-4970-4AE9-B275-03E25DC2897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017810" y="3621510"/>
                <a:ext cx="2923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DC23D23-D24B-43A2-8E1F-832D3195CB1A}"/>
                  </a:ext>
                </a:extLst>
              </p14:cNvPr>
              <p14:cNvContentPartPr/>
              <p14:nvPr/>
            </p14:nvContentPartPr>
            <p14:xfrm>
              <a:off x="8689410" y="3605670"/>
              <a:ext cx="1055880" cy="49428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DC23D23-D24B-43A2-8E1F-832D3195CB1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680767" y="3596670"/>
                <a:ext cx="1073526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1" name="Freihand 70">
                <a:extLst>
                  <a:ext uri="{FF2B5EF4-FFF2-40B4-BE49-F238E27FC236}">
                    <a16:creationId xmlns:a16="http://schemas.microsoft.com/office/drawing/2014/main" id="{826C965F-8389-488E-B31A-545C806F0709}"/>
                  </a:ext>
                </a:extLst>
              </p14:cNvPr>
              <p14:cNvContentPartPr/>
              <p14:nvPr/>
            </p14:nvContentPartPr>
            <p14:xfrm>
              <a:off x="8702370" y="4615110"/>
              <a:ext cx="428400" cy="463680"/>
            </p14:xfrm>
          </p:contentPart>
        </mc:Choice>
        <mc:Fallback xmlns="">
          <p:pic>
            <p:nvPicPr>
              <p:cNvPr id="71" name="Freihand 70">
                <a:extLst>
                  <a:ext uri="{FF2B5EF4-FFF2-40B4-BE49-F238E27FC236}">
                    <a16:creationId xmlns:a16="http://schemas.microsoft.com/office/drawing/2014/main" id="{826C965F-8389-488E-B31A-545C806F070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93730" y="4606470"/>
                <a:ext cx="44604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2" name="Freihand 71">
                <a:extLst>
                  <a:ext uri="{FF2B5EF4-FFF2-40B4-BE49-F238E27FC236}">
                    <a16:creationId xmlns:a16="http://schemas.microsoft.com/office/drawing/2014/main" id="{DC2063A2-246F-4FDD-B256-E3A943821E4A}"/>
                  </a:ext>
                </a:extLst>
              </p14:cNvPr>
              <p14:cNvContentPartPr/>
              <p14:nvPr/>
            </p14:nvContentPartPr>
            <p14:xfrm>
              <a:off x="10578690" y="3550230"/>
              <a:ext cx="1126440" cy="493920"/>
            </p14:xfrm>
          </p:contentPart>
        </mc:Choice>
        <mc:Fallback xmlns="">
          <p:pic>
            <p:nvPicPr>
              <p:cNvPr id="72" name="Freihand 71">
                <a:extLst>
                  <a:ext uri="{FF2B5EF4-FFF2-40B4-BE49-F238E27FC236}">
                    <a16:creationId xmlns:a16="http://schemas.microsoft.com/office/drawing/2014/main" id="{DC2063A2-246F-4FDD-B256-E3A943821E4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569693" y="3541596"/>
                <a:ext cx="1144074" cy="511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7" name="Freihand 76">
                <a:extLst>
                  <a:ext uri="{FF2B5EF4-FFF2-40B4-BE49-F238E27FC236}">
                    <a16:creationId xmlns:a16="http://schemas.microsoft.com/office/drawing/2014/main" id="{912E760D-BFA3-4E33-A4C6-3D14DD1A3A2C}"/>
                  </a:ext>
                </a:extLst>
              </p14:cNvPr>
              <p14:cNvContentPartPr/>
              <p14:nvPr/>
            </p14:nvContentPartPr>
            <p14:xfrm>
              <a:off x="9461610" y="4715550"/>
              <a:ext cx="536760" cy="334440"/>
            </p14:xfrm>
          </p:contentPart>
        </mc:Choice>
        <mc:Fallback xmlns="">
          <p:pic>
            <p:nvPicPr>
              <p:cNvPr id="77" name="Freihand 76">
                <a:extLst>
                  <a:ext uri="{FF2B5EF4-FFF2-40B4-BE49-F238E27FC236}">
                    <a16:creationId xmlns:a16="http://schemas.microsoft.com/office/drawing/2014/main" id="{912E760D-BFA3-4E33-A4C6-3D14DD1A3A2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452616" y="4706910"/>
                <a:ext cx="554388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0" name="Freihand 89">
                <a:extLst>
                  <a:ext uri="{FF2B5EF4-FFF2-40B4-BE49-F238E27FC236}">
                    <a16:creationId xmlns:a16="http://schemas.microsoft.com/office/drawing/2014/main" id="{5756EB60-DF32-49BC-97BE-4FB8ADD0741C}"/>
                  </a:ext>
                </a:extLst>
              </p14:cNvPr>
              <p14:cNvContentPartPr/>
              <p14:nvPr/>
            </p14:nvContentPartPr>
            <p14:xfrm>
              <a:off x="10588410" y="4724190"/>
              <a:ext cx="638280" cy="317520"/>
            </p14:xfrm>
          </p:contentPart>
        </mc:Choice>
        <mc:Fallback xmlns="">
          <p:pic>
            <p:nvPicPr>
              <p:cNvPr id="90" name="Freihand 89">
                <a:extLst>
                  <a:ext uri="{FF2B5EF4-FFF2-40B4-BE49-F238E27FC236}">
                    <a16:creationId xmlns:a16="http://schemas.microsoft.com/office/drawing/2014/main" id="{5756EB60-DF32-49BC-97BE-4FB8ADD0741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579770" y="4715540"/>
                <a:ext cx="655920" cy="335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3" name="Freihand 92">
                <a:extLst>
                  <a:ext uri="{FF2B5EF4-FFF2-40B4-BE49-F238E27FC236}">
                    <a16:creationId xmlns:a16="http://schemas.microsoft.com/office/drawing/2014/main" id="{593BCEC6-ED13-4CEA-8464-BAF1E6942E42}"/>
                  </a:ext>
                </a:extLst>
              </p14:cNvPr>
              <p14:cNvContentPartPr/>
              <p14:nvPr/>
            </p14:nvContentPartPr>
            <p14:xfrm>
              <a:off x="10759410" y="5141430"/>
              <a:ext cx="331560" cy="532800"/>
            </p14:xfrm>
          </p:contentPart>
        </mc:Choice>
        <mc:Fallback xmlns="">
          <p:pic>
            <p:nvPicPr>
              <p:cNvPr id="93" name="Freihand 92">
                <a:extLst>
                  <a:ext uri="{FF2B5EF4-FFF2-40B4-BE49-F238E27FC236}">
                    <a16:creationId xmlns:a16="http://schemas.microsoft.com/office/drawing/2014/main" id="{593BCEC6-ED13-4CEA-8464-BAF1E6942E4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750770" y="5132790"/>
                <a:ext cx="34920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1" name="Freihand 100">
                <a:extLst>
                  <a:ext uri="{FF2B5EF4-FFF2-40B4-BE49-F238E27FC236}">
                    <a16:creationId xmlns:a16="http://schemas.microsoft.com/office/drawing/2014/main" id="{B295D554-FDB6-42A4-AE1B-3C44974113C2}"/>
                  </a:ext>
                </a:extLst>
              </p14:cNvPr>
              <p14:cNvContentPartPr/>
              <p14:nvPr/>
            </p14:nvContentPartPr>
            <p14:xfrm>
              <a:off x="10129770" y="4745430"/>
              <a:ext cx="273960" cy="289440"/>
            </p14:xfrm>
          </p:contentPart>
        </mc:Choice>
        <mc:Fallback xmlns="">
          <p:pic>
            <p:nvPicPr>
              <p:cNvPr id="101" name="Freihand 100">
                <a:extLst>
                  <a:ext uri="{FF2B5EF4-FFF2-40B4-BE49-F238E27FC236}">
                    <a16:creationId xmlns:a16="http://schemas.microsoft.com/office/drawing/2014/main" id="{B295D554-FDB6-42A4-AE1B-3C44974113C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120770" y="4736790"/>
                <a:ext cx="2916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2" name="Freihand 101">
                <a:extLst>
                  <a:ext uri="{FF2B5EF4-FFF2-40B4-BE49-F238E27FC236}">
                    <a16:creationId xmlns:a16="http://schemas.microsoft.com/office/drawing/2014/main" id="{04ECE45D-01E5-4A8C-B08C-5A57238D7A17}"/>
                  </a:ext>
                </a:extLst>
              </p14:cNvPr>
              <p14:cNvContentPartPr/>
              <p14:nvPr/>
            </p14:nvContentPartPr>
            <p14:xfrm>
              <a:off x="9280530" y="4556790"/>
              <a:ext cx="804960" cy="604440"/>
            </p14:xfrm>
          </p:contentPart>
        </mc:Choice>
        <mc:Fallback xmlns="">
          <p:pic>
            <p:nvPicPr>
              <p:cNvPr id="102" name="Freihand 101">
                <a:extLst>
                  <a:ext uri="{FF2B5EF4-FFF2-40B4-BE49-F238E27FC236}">
                    <a16:creationId xmlns:a16="http://schemas.microsoft.com/office/drawing/2014/main" id="{04ECE45D-01E5-4A8C-B08C-5A57238D7A1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271530" y="4548150"/>
                <a:ext cx="82260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3" name="Freihand 102">
                <a:extLst>
                  <a:ext uri="{FF2B5EF4-FFF2-40B4-BE49-F238E27FC236}">
                    <a16:creationId xmlns:a16="http://schemas.microsoft.com/office/drawing/2014/main" id="{CE4D1296-085F-41E4-8C29-71161A89F4B2}"/>
                  </a:ext>
                </a:extLst>
              </p14:cNvPr>
              <p14:cNvContentPartPr/>
              <p14:nvPr/>
            </p14:nvContentPartPr>
            <p14:xfrm>
              <a:off x="10501290" y="4555710"/>
              <a:ext cx="809640" cy="605520"/>
            </p14:xfrm>
          </p:contentPart>
        </mc:Choice>
        <mc:Fallback xmlns="">
          <p:pic>
            <p:nvPicPr>
              <p:cNvPr id="103" name="Freihand 102">
                <a:extLst>
                  <a:ext uri="{FF2B5EF4-FFF2-40B4-BE49-F238E27FC236}">
                    <a16:creationId xmlns:a16="http://schemas.microsoft.com/office/drawing/2014/main" id="{CE4D1296-085F-41E4-8C29-71161A89F4B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492290" y="4546710"/>
                <a:ext cx="82728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9" name="Freihand 108">
                <a:extLst>
                  <a:ext uri="{FF2B5EF4-FFF2-40B4-BE49-F238E27FC236}">
                    <a16:creationId xmlns:a16="http://schemas.microsoft.com/office/drawing/2014/main" id="{99CA8A4C-5BC4-44E2-9C40-E2666DCF2295}"/>
                  </a:ext>
                </a:extLst>
              </p14:cNvPr>
              <p14:cNvContentPartPr/>
              <p14:nvPr/>
            </p14:nvContentPartPr>
            <p14:xfrm>
              <a:off x="6536250" y="3915630"/>
              <a:ext cx="178920" cy="497880"/>
            </p14:xfrm>
          </p:contentPart>
        </mc:Choice>
        <mc:Fallback xmlns="">
          <p:pic>
            <p:nvPicPr>
              <p:cNvPr id="109" name="Freihand 108">
                <a:extLst>
                  <a:ext uri="{FF2B5EF4-FFF2-40B4-BE49-F238E27FC236}">
                    <a16:creationId xmlns:a16="http://schemas.microsoft.com/office/drawing/2014/main" id="{99CA8A4C-5BC4-44E2-9C40-E2666DCF229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27250" y="3906630"/>
                <a:ext cx="1965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3" name="Freihand 122">
                <a:extLst>
                  <a:ext uri="{FF2B5EF4-FFF2-40B4-BE49-F238E27FC236}">
                    <a16:creationId xmlns:a16="http://schemas.microsoft.com/office/drawing/2014/main" id="{66F82C69-8D02-4A5F-A7FE-C0DA57507819}"/>
                  </a:ext>
                </a:extLst>
              </p14:cNvPr>
              <p14:cNvContentPartPr/>
              <p14:nvPr/>
            </p14:nvContentPartPr>
            <p14:xfrm>
              <a:off x="6640650" y="3501630"/>
              <a:ext cx="1229040" cy="1261440"/>
            </p14:xfrm>
          </p:contentPart>
        </mc:Choice>
        <mc:Fallback xmlns="">
          <p:pic>
            <p:nvPicPr>
              <p:cNvPr id="123" name="Freihand 122">
                <a:extLst>
                  <a:ext uri="{FF2B5EF4-FFF2-40B4-BE49-F238E27FC236}">
                    <a16:creationId xmlns:a16="http://schemas.microsoft.com/office/drawing/2014/main" id="{66F82C69-8D02-4A5F-A7FE-C0DA5750781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631650" y="3492630"/>
                <a:ext cx="1246680" cy="12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1" name="Freihand 120">
                <a:extLst>
                  <a:ext uri="{FF2B5EF4-FFF2-40B4-BE49-F238E27FC236}">
                    <a16:creationId xmlns:a16="http://schemas.microsoft.com/office/drawing/2014/main" id="{B17B475C-E535-4EF5-90A9-369B1471D0C9}"/>
                  </a:ext>
                </a:extLst>
              </p14:cNvPr>
              <p14:cNvContentPartPr/>
              <p14:nvPr/>
            </p14:nvContentPartPr>
            <p14:xfrm>
              <a:off x="7253010" y="3499470"/>
              <a:ext cx="953640" cy="2154240"/>
            </p14:xfrm>
          </p:contentPart>
        </mc:Choice>
        <mc:Fallback xmlns="">
          <p:pic>
            <p:nvPicPr>
              <p:cNvPr id="121" name="Freihand 120">
                <a:extLst>
                  <a:ext uri="{FF2B5EF4-FFF2-40B4-BE49-F238E27FC236}">
                    <a16:creationId xmlns:a16="http://schemas.microsoft.com/office/drawing/2014/main" id="{B17B475C-E535-4EF5-90A9-369B1471D0C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244367" y="3490830"/>
                <a:ext cx="971287" cy="21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4" name="Freihand 123">
                <a:extLst>
                  <a:ext uri="{FF2B5EF4-FFF2-40B4-BE49-F238E27FC236}">
                    <a16:creationId xmlns:a16="http://schemas.microsoft.com/office/drawing/2014/main" id="{439F10F0-EDBC-43F6-81B1-913C6ECC07A2}"/>
                  </a:ext>
                </a:extLst>
              </p14:cNvPr>
              <p14:cNvContentPartPr/>
              <p14:nvPr/>
            </p14:nvContentPartPr>
            <p14:xfrm>
              <a:off x="6204690" y="3847230"/>
              <a:ext cx="710280" cy="749520"/>
            </p14:xfrm>
          </p:contentPart>
        </mc:Choice>
        <mc:Fallback xmlns="">
          <p:pic>
            <p:nvPicPr>
              <p:cNvPr id="124" name="Freihand 123">
                <a:extLst>
                  <a:ext uri="{FF2B5EF4-FFF2-40B4-BE49-F238E27FC236}">
                    <a16:creationId xmlns:a16="http://schemas.microsoft.com/office/drawing/2014/main" id="{439F10F0-EDBC-43F6-81B1-913C6ECC07A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150690" y="3739590"/>
                <a:ext cx="81792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8" name="Freihand 127">
                <a:extLst>
                  <a:ext uri="{FF2B5EF4-FFF2-40B4-BE49-F238E27FC236}">
                    <a16:creationId xmlns:a16="http://schemas.microsoft.com/office/drawing/2014/main" id="{615207E2-B2D0-4697-AA78-6B2FDE5C74E1}"/>
                  </a:ext>
                </a:extLst>
              </p14:cNvPr>
              <p14:cNvContentPartPr/>
              <p14:nvPr/>
            </p14:nvContentPartPr>
            <p14:xfrm>
              <a:off x="8768970" y="5766030"/>
              <a:ext cx="356400" cy="468720"/>
            </p14:xfrm>
          </p:contentPart>
        </mc:Choice>
        <mc:Fallback xmlns="">
          <p:pic>
            <p:nvPicPr>
              <p:cNvPr id="128" name="Freihand 127">
                <a:extLst>
                  <a:ext uri="{FF2B5EF4-FFF2-40B4-BE49-F238E27FC236}">
                    <a16:creationId xmlns:a16="http://schemas.microsoft.com/office/drawing/2014/main" id="{615207E2-B2D0-4697-AA78-6B2FDE5C74E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759970" y="5757030"/>
                <a:ext cx="37404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7" name="Freihand 146">
                <a:extLst>
                  <a:ext uri="{FF2B5EF4-FFF2-40B4-BE49-F238E27FC236}">
                    <a16:creationId xmlns:a16="http://schemas.microsoft.com/office/drawing/2014/main" id="{639825A9-815C-416C-9E48-C64F3ACFC0BF}"/>
                  </a:ext>
                </a:extLst>
              </p14:cNvPr>
              <p14:cNvContentPartPr/>
              <p14:nvPr/>
            </p14:nvContentPartPr>
            <p14:xfrm>
              <a:off x="9393210" y="5717430"/>
              <a:ext cx="2262960" cy="436680"/>
            </p14:xfrm>
          </p:contentPart>
        </mc:Choice>
        <mc:Fallback xmlns="">
          <p:pic>
            <p:nvPicPr>
              <p:cNvPr id="147" name="Freihand 146">
                <a:extLst>
                  <a:ext uri="{FF2B5EF4-FFF2-40B4-BE49-F238E27FC236}">
                    <a16:creationId xmlns:a16="http://schemas.microsoft.com/office/drawing/2014/main" id="{639825A9-815C-416C-9E48-C64F3ACFC0B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384570" y="5708790"/>
                <a:ext cx="228060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55" name="Freihand 154">
                <a:extLst>
                  <a:ext uri="{FF2B5EF4-FFF2-40B4-BE49-F238E27FC236}">
                    <a16:creationId xmlns:a16="http://schemas.microsoft.com/office/drawing/2014/main" id="{7FB53C51-037C-454F-AC92-6F23403B21AB}"/>
                  </a:ext>
                </a:extLst>
              </p14:cNvPr>
              <p14:cNvContentPartPr/>
              <p14:nvPr/>
            </p14:nvContentPartPr>
            <p14:xfrm>
              <a:off x="9438570" y="6343830"/>
              <a:ext cx="767160" cy="448920"/>
            </p14:xfrm>
          </p:contentPart>
        </mc:Choice>
        <mc:Fallback xmlns="">
          <p:pic>
            <p:nvPicPr>
              <p:cNvPr id="155" name="Freihand 154">
                <a:extLst>
                  <a:ext uri="{FF2B5EF4-FFF2-40B4-BE49-F238E27FC236}">
                    <a16:creationId xmlns:a16="http://schemas.microsoft.com/office/drawing/2014/main" id="{7FB53C51-037C-454F-AC92-6F23403B21A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429934" y="6335190"/>
                <a:ext cx="784792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71" name="Freihand 170">
                <a:extLst>
                  <a:ext uri="{FF2B5EF4-FFF2-40B4-BE49-F238E27FC236}">
                    <a16:creationId xmlns:a16="http://schemas.microsoft.com/office/drawing/2014/main" id="{2843FFD3-2108-4BC0-ACC1-EFDB6150D048}"/>
                  </a:ext>
                </a:extLst>
              </p14:cNvPr>
              <p14:cNvContentPartPr/>
              <p14:nvPr/>
            </p14:nvContentPartPr>
            <p14:xfrm>
              <a:off x="10445130" y="6240150"/>
              <a:ext cx="1511640" cy="392400"/>
            </p14:xfrm>
          </p:contentPart>
        </mc:Choice>
        <mc:Fallback xmlns="">
          <p:pic>
            <p:nvPicPr>
              <p:cNvPr id="171" name="Freihand 170">
                <a:extLst>
                  <a:ext uri="{FF2B5EF4-FFF2-40B4-BE49-F238E27FC236}">
                    <a16:creationId xmlns:a16="http://schemas.microsoft.com/office/drawing/2014/main" id="{2843FFD3-2108-4BC0-ACC1-EFDB6150D04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436130" y="6231502"/>
                <a:ext cx="1529280" cy="41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75" name="Freihand 174">
                <a:extLst>
                  <a:ext uri="{FF2B5EF4-FFF2-40B4-BE49-F238E27FC236}">
                    <a16:creationId xmlns:a16="http://schemas.microsoft.com/office/drawing/2014/main" id="{69CAA3AB-BBDA-4587-96C9-663F2DA8D99E}"/>
                  </a:ext>
                </a:extLst>
              </p14:cNvPr>
              <p14:cNvContentPartPr/>
              <p14:nvPr/>
            </p14:nvContentPartPr>
            <p14:xfrm>
              <a:off x="9804330" y="4108590"/>
              <a:ext cx="179280" cy="325800"/>
            </p14:xfrm>
          </p:contentPart>
        </mc:Choice>
        <mc:Fallback xmlns="">
          <p:pic>
            <p:nvPicPr>
              <p:cNvPr id="175" name="Freihand 174">
                <a:extLst>
                  <a:ext uri="{FF2B5EF4-FFF2-40B4-BE49-F238E27FC236}">
                    <a16:creationId xmlns:a16="http://schemas.microsoft.com/office/drawing/2014/main" id="{69CAA3AB-BBDA-4587-96C9-663F2DA8D99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795690" y="4099590"/>
                <a:ext cx="19692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78" name="Freihand 177">
                <a:extLst>
                  <a:ext uri="{FF2B5EF4-FFF2-40B4-BE49-F238E27FC236}">
                    <a16:creationId xmlns:a16="http://schemas.microsoft.com/office/drawing/2014/main" id="{B73F5548-1306-43F5-9F5A-120CF10476CE}"/>
                  </a:ext>
                </a:extLst>
              </p14:cNvPr>
              <p14:cNvContentPartPr/>
              <p14:nvPr/>
            </p14:nvContentPartPr>
            <p14:xfrm>
              <a:off x="3772890" y="3755790"/>
              <a:ext cx="696600" cy="218880"/>
            </p14:xfrm>
          </p:contentPart>
        </mc:Choice>
        <mc:Fallback xmlns="">
          <p:pic>
            <p:nvPicPr>
              <p:cNvPr id="178" name="Freihand 177">
                <a:extLst>
                  <a:ext uri="{FF2B5EF4-FFF2-40B4-BE49-F238E27FC236}">
                    <a16:creationId xmlns:a16="http://schemas.microsoft.com/office/drawing/2014/main" id="{B73F5548-1306-43F5-9F5A-120CF10476C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763895" y="3746805"/>
                <a:ext cx="714231" cy="23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79" name="Freihand 178">
                <a:extLst>
                  <a:ext uri="{FF2B5EF4-FFF2-40B4-BE49-F238E27FC236}">
                    <a16:creationId xmlns:a16="http://schemas.microsoft.com/office/drawing/2014/main" id="{4564E3A3-A1E0-457A-819F-83937C1E55AE}"/>
                  </a:ext>
                </a:extLst>
              </p14:cNvPr>
              <p14:cNvContentPartPr/>
              <p14:nvPr/>
            </p14:nvContentPartPr>
            <p14:xfrm>
              <a:off x="4467330" y="4920750"/>
              <a:ext cx="504720" cy="841680"/>
            </p14:xfrm>
          </p:contentPart>
        </mc:Choice>
        <mc:Fallback xmlns="">
          <p:pic>
            <p:nvPicPr>
              <p:cNvPr id="179" name="Freihand 178">
                <a:extLst>
                  <a:ext uri="{FF2B5EF4-FFF2-40B4-BE49-F238E27FC236}">
                    <a16:creationId xmlns:a16="http://schemas.microsoft.com/office/drawing/2014/main" id="{4564E3A3-A1E0-457A-819F-83937C1E55A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458690" y="4912110"/>
                <a:ext cx="52236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84" name="Freihand 183">
                <a:extLst>
                  <a:ext uri="{FF2B5EF4-FFF2-40B4-BE49-F238E27FC236}">
                    <a16:creationId xmlns:a16="http://schemas.microsoft.com/office/drawing/2014/main" id="{B5B359EB-2677-4538-84DA-E2BC1BABC81D}"/>
                  </a:ext>
                </a:extLst>
              </p14:cNvPr>
              <p14:cNvContentPartPr/>
              <p14:nvPr/>
            </p14:nvContentPartPr>
            <p14:xfrm>
              <a:off x="6115770" y="4063950"/>
              <a:ext cx="908280" cy="218160"/>
            </p14:xfrm>
          </p:contentPart>
        </mc:Choice>
        <mc:Fallback xmlns="">
          <p:pic>
            <p:nvPicPr>
              <p:cNvPr id="184" name="Freihand 183">
                <a:extLst>
                  <a:ext uri="{FF2B5EF4-FFF2-40B4-BE49-F238E27FC236}">
                    <a16:creationId xmlns:a16="http://schemas.microsoft.com/office/drawing/2014/main" id="{B5B359EB-2677-4538-84DA-E2BC1BABC81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106770" y="4054950"/>
                <a:ext cx="9259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91" name="Freihand 190">
                <a:extLst>
                  <a:ext uri="{FF2B5EF4-FFF2-40B4-BE49-F238E27FC236}">
                    <a16:creationId xmlns:a16="http://schemas.microsoft.com/office/drawing/2014/main" id="{DEEB6DA1-C267-422D-B385-AEFA151FC0D8}"/>
                  </a:ext>
                </a:extLst>
              </p14:cNvPr>
              <p14:cNvContentPartPr/>
              <p14:nvPr/>
            </p14:nvContentPartPr>
            <p14:xfrm>
              <a:off x="7611930" y="5134230"/>
              <a:ext cx="501480" cy="879480"/>
            </p14:xfrm>
          </p:contentPart>
        </mc:Choice>
        <mc:Fallback xmlns="">
          <p:pic>
            <p:nvPicPr>
              <p:cNvPr id="191" name="Freihand 190">
                <a:extLst>
                  <a:ext uri="{FF2B5EF4-FFF2-40B4-BE49-F238E27FC236}">
                    <a16:creationId xmlns:a16="http://schemas.microsoft.com/office/drawing/2014/main" id="{DEEB6DA1-C267-422D-B385-AEFA151FC0D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602930" y="5125590"/>
                <a:ext cx="519120" cy="8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94" name="Freihand 193">
                <a:extLst>
                  <a:ext uri="{FF2B5EF4-FFF2-40B4-BE49-F238E27FC236}">
                    <a16:creationId xmlns:a16="http://schemas.microsoft.com/office/drawing/2014/main" id="{83B8801B-3989-4C60-ACFF-210895D5DBDD}"/>
                  </a:ext>
                </a:extLst>
              </p14:cNvPr>
              <p14:cNvContentPartPr/>
              <p14:nvPr/>
            </p14:nvContentPartPr>
            <p14:xfrm>
              <a:off x="4678650" y="2969550"/>
              <a:ext cx="284760" cy="419760"/>
            </p14:xfrm>
          </p:contentPart>
        </mc:Choice>
        <mc:Fallback xmlns="">
          <p:pic>
            <p:nvPicPr>
              <p:cNvPr id="194" name="Freihand 193">
                <a:extLst>
                  <a:ext uri="{FF2B5EF4-FFF2-40B4-BE49-F238E27FC236}">
                    <a16:creationId xmlns:a16="http://schemas.microsoft.com/office/drawing/2014/main" id="{83B8801B-3989-4C60-ACFF-210895D5DBD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669650" y="2960910"/>
                <a:ext cx="3024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95" name="Freihand 194">
                <a:extLst>
                  <a:ext uri="{FF2B5EF4-FFF2-40B4-BE49-F238E27FC236}">
                    <a16:creationId xmlns:a16="http://schemas.microsoft.com/office/drawing/2014/main" id="{0E5AEFE7-523A-463B-9167-BCBDBB89B8EE}"/>
                  </a:ext>
                </a:extLst>
              </p14:cNvPr>
              <p14:cNvContentPartPr/>
              <p14:nvPr/>
            </p14:nvContentPartPr>
            <p14:xfrm>
              <a:off x="4171410" y="4374630"/>
              <a:ext cx="221760" cy="472320"/>
            </p14:xfrm>
          </p:contentPart>
        </mc:Choice>
        <mc:Fallback xmlns="">
          <p:pic>
            <p:nvPicPr>
              <p:cNvPr id="195" name="Freihand 194">
                <a:extLst>
                  <a:ext uri="{FF2B5EF4-FFF2-40B4-BE49-F238E27FC236}">
                    <a16:creationId xmlns:a16="http://schemas.microsoft.com/office/drawing/2014/main" id="{0E5AEFE7-523A-463B-9167-BCBDBB89B8E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162410" y="4365990"/>
                <a:ext cx="2394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96" name="Freihand 195">
                <a:extLst>
                  <a:ext uri="{FF2B5EF4-FFF2-40B4-BE49-F238E27FC236}">
                    <a16:creationId xmlns:a16="http://schemas.microsoft.com/office/drawing/2014/main" id="{7AF08BB1-ABD0-4286-BCEC-D40F112FA092}"/>
                  </a:ext>
                </a:extLst>
              </p14:cNvPr>
              <p14:cNvContentPartPr/>
              <p14:nvPr/>
            </p14:nvContentPartPr>
            <p14:xfrm>
              <a:off x="4580370" y="3279510"/>
              <a:ext cx="162000" cy="207360"/>
            </p14:xfrm>
          </p:contentPart>
        </mc:Choice>
        <mc:Fallback xmlns="">
          <p:pic>
            <p:nvPicPr>
              <p:cNvPr id="196" name="Freihand 195">
                <a:extLst>
                  <a:ext uri="{FF2B5EF4-FFF2-40B4-BE49-F238E27FC236}">
                    <a16:creationId xmlns:a16="http://schemas.microsoft.com/office/drawing/2014/main" id="{7AF08BB1-ABD0-4286-BCEC-D40F112FA09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571370" y="3270870"/>
                <a:ext cx="1796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97" name="Freihand 196">
                <a:extLst>
                  <a:ext uri="{FF2B5EF4-FFF2-40B4-BE49-F238E27FC236}">
                    <a16:creationId xmlns:a16="http://schemas.microsoft.com/office/drawing/2014/main" id="{93FD1710-14B6-4900-B6AC-A6545E98692A}"/>
                  </a:ext>
                </a:extLst>
              </p14:cNvPr>
              <p14:cNvContentPartPr/>
              <p14:nvPr/>
            </p14:nvContentPartPr>
            <p14:xfrm>
              <a:off x="4212090" y="4383630"/>
              <a:ext cx="135720" cy="180360"/>
            </p14:xfrm>
          </p:contentPart>
        </mc:Choice>
        <mc:Fallback xmlns="">
          <p:pic>
            <p:nvPicPr>
              <p:cNvPr id="197" name="Freihand 196">
                <a:extLst>
                  <a:ext uri="{FF2B5EF4-FFF2-40B4-BE49-F238E27FC236}">
                    <a16:creationId xmlns:a16="http://schemas.microsoft.com/office/drawing/2014/main" id="{93FD1710-14B6-4900-B6AC-A6545E98692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203090" y="4374990"/>
                <a:ext cx="153360" cy="1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41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3A5A-D5CD-4840-BB99-AA1324D4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D. Synaptic Plasticity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E2110E1E-3E81-4D03-B586-AAD552CCEBCB}"/>
                  </a:ext>
                </a:extLst>
              </p14:cNvPr>
              <p14:cNvContentPartPr/>
              <p14:nvPr/>
            </p14:nvContentPartPr>
            <p14:xfrm>
              <a:off x="4574095" y="3583284"/>
              <a:ext cx="432360" cy="11379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E2110E1E-3E81-4D03-B586-AAD552CCE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5095" y="3574644"/>
                <a:ext cx="45000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C920D5AC-9B61-47D3-BF33-03DB27AB2DDE}"/>
                  </a:ext>
                </a:extLst>
              </p14:cNvPr>
              <p14:cNvContentPartPr/>
              <p14:nvPr/>
            </p14:nvContentPartPr>
            <p14:xfrm>
              <a:off x="3882175" y="4758324"/>
              <a:ext cx="937440" cy="910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C920D5AC-9B61-47D3-BF33-03DB27AB2D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3178" y="4749324"/>
                <a:ext cx="955073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A270017D-EC8F-4C17-8D2E-D23A9360AC78}"/>
                  </a:ext>
                </a:extLst>
              </p14:cNvPr>
              <p14:cNvContentPartPr/>
              <p14:nvPr/>
            </p14:nvContentPartPr>
            <p14:xfrm>
              <a:off x="4124455" y="2210964"/>
              <a:ext cx="964080" cy="135324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A270017D-EC8F-4C17-8D2E-D23A9360AC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5455" y="2202324"/>
                <a:ext cx="981720" cy="13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4F452852-3E70-4601-BCD9-DEC8BD552F07}"/>
                  </a:ext>
                </a:extLst>
              </p14:cNvPr>
              <p14:cNvContentPartPr/>
              <p14:nvPr/>
            </p14:nvContentPartPr>
            <p14:xfrm>
              <a:off x="4836175" y="2171364"/>
              <a:ext cx="699480" cy="93600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4F452852-3E70-4601-BCD9-DEC8BD552F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27175" y="2162724"/>
                <a:ext cx="717120" cy="9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7" name="Freihand 66">
                <a:extLst>
                  <a:ext uri="{FF2B5EF4-FFF2-40B4-BE49-F238E27FC236}">
                    <a16:creationId xmlns:a16="http://schemas.microsoft.com/office/drawing/2014/main" id="{4F76B227-A233-45F3-9AA9-A8F28081646B}"/>
                  </a:ext>
                </a:extLst>
              </p14:cNvPr>
              <p14:cNvContentPartPr/>
              <p14:nvPr/>
            </p14:nvContentPartPr>
            <p14:xfrm>
              <a:off x="2845735" y="5398044"/>
              <a:ext cx="608760" cy="625680"/>
            </p14:xfrm>
          </p:contentPart>
        </mc:Choice>
        <mc:Fallback xmlns="">
          <p:pic>
            <p:nvPicPr>
              <p:cNvPr id="67" name="Freihand 66">
                <a:extLst>
                  <a:ext uri="{FF2B5EF4-FFF2-40B4-BE49-F238E27FC236}">
                    <a16:creationId xmlns:a16="http://schemas.microsoft.com/office/drawing/2014/main" id="{4F76B227-A233-45F3-9AA9-A8F2808164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36740" y="5389044"/>
                <a:ext cx="62639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Freihand 67">
                <a:extLst>
                  <a:ext uri="{FF2B5EF4-FFF2-40B4-BE49-F238E27FC236}">
                    <a16:creationId xmlns:a16="http://schemas.microsoft.com/office/drawing/2014/main" id="{0EC8CF3A-63F7-4C3A-9275-21B5C5AC4B49}"/>
                  </a:ext>
                </a:extLst>
              </p14:cNvPr>
              <p14:cNvContentPartPr/>
              <p14:nvPr/>
            </p14:nvContentPartPr>
            <p14:xfrm>
              <a:off x="4474735" y="4844004"/>
              <a:ext cx="304920" cy="253800"/>
            </p14:xfrm>
          </p:contentPart>
        </mc:Choice>
        <mc:Fallback xmlns="">
          <p:pic>
            <p:nvPicPr>
              <p:cNvPr id="68" name="Freihand 67">
                <a:extLst>
                  <a:ext uri="{FF2B5EF4-FFF2-40B4-BE49-F238E27FC236}">
                    <a16:creationId xmlns:a16="http://schemas.microsoft.com/office/drawing/2014/main" id="{0EC8CF3A-63F7-4C3A-9275-21B5C5AC4B4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21095" y="4736004"/>
                <a:ext cx="4125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9" name="Freihand 68">
                <a:extLst>
                  <a:ext uri="{FF2B5EF4-FFF2-40B4-BE49-F238E27FC236}">
                    <a16:creationId xmlns:a16="http://schemas.microsoft.com/office/drawing/2014/main" id="{F9298326-196E-4886-B4C1-125D83F71C2B}"/>
                  </a:ext>
                </a:extLst>
              </p14:cNvPr>
              <p14:cNvContentPartPr/>
              <p14:nvPr/>
            </p14:nvContentPartPr>
            <p14:xfrm>
              <a:off x="3942295" y="4955964"/>
              <a:ext cx="761400" cy="592920"/>
            </p14:xfrm>
          </p:contentPart>
        </mc:Choice>
        <mc:Fallback xmlns="">
          <p:pic>
            <p:nvPicPr>
              <p:cNvPr id="69" name="Freihand 68">
                <a:extLst>
                  <a:ext uri="{FF2B5EF4-FFF2-40B4-BE49-F238E27FC236}">
                    <a16:creationId xmlns:a16="http://schemas.microsoft.com/office/drawing/2014/main" id="{F9298326-196E-4886-B4C1-125D83F71C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88655" y="4847964"/>
                <a:ext cx="86904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Freihand 69">
                <a:extLst>
                  <a:ext uri="{FF2B5EF4-FFF2-40B4-BE49-F238E27FC236}">
                    <a16:creationId xmlns:a16="http://schemas.microsoft.com/office/drawing/2014/main" id="{AB2F036F-4132-4173-8147-5E74E877E594}"/>
                  </a:ext>
                </a:extLst>
              </p14:cNvPr>
              <p14:cNvContentPartPr/>
              <p14:nvPr/>
            </p14:nvContentPartPr>
            <p14:xfrm>
              <a:off x="4529815" y="4890804"/>
              <a:ext cx="189720" cy="216000"/>
            </p14:xfrm>
          </p:contentPart>
        </mc:Choice>
        <mc:Fallback xmlns="">
          <p:pic>
            <p:nvPicPr>
              <p:cNvPr id="70" name="Freihand 69">
                <a:extLst>
                  <a:ext uri="{FF2B5EF4-FFF2-40B4-BE49-F238E27FC236}">
                    <a16:creationId xmlns:a16="http://schemas.microsoft.com/office/drawing/2014/main" id="{AB2F036F-4132-4173-8147-5E74E877E59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75815" y="4782804"/>
                <a:ext cx="2973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" name="Freihand 80">
                <a:extLst>
                  <a:ext uri="{FF2B5EF4-FFF2-40B4-BE49-F238E27FC236}">
                    <a16:creationId xmlns:a16="http://schemas.microsoft.com/office/drawing/2014/main" id="{F50B43F0-10A2-48F7-8158-51BC4D3A1197}"/>
                  </a:ext>
                </a:extLst>
              </p14:cNvPr>
              <p14:cNvContentPartPr/>
              <p14:nvPr/>
            </p14:nvContentPartPr>
            <p14:xfrm>
              <a:off x="4529815" y="1632444"/>
              <a:ext cx="475200" cy="427680"/>
            </p14:xfrm>
          </p:contentPart>
        </mc:Choice>
        <mc:Fallback xmlns="">
          <p:pic>
            <p:nvPicPr>
              <p:cNvPr id="81" name="Freihand 80">
                <a:extLst>
                  <a:ext uri="{FF2B5EF4-FFF2-40B4-BE49-F238E27FC236}">
                    <a16:creationId xmlns:a16="http://schemas.microsoft.com/office/drawing/2014/main" id="{F50B43F0-10A2-48F7-8158-51BC4D3A119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20822" y="1623804"/>
                <a:ext cx="492827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4" name="Freihand 83">
                <a:extLst>
                  <a:ext uri="{FF2B5EF4-FFF2-40B4-BE49-F238E27FC236}">
                    <a16:creationId xmlns:a16="http://schemas.microsoft.com/office/drawing/2014/main" id="{40F80D38-780B-4B20-BBD8-C62BA2E157AC}"/>
                  </a:ext>
                </a:extLst>
              </p14:cNvPr>
              <p14:cNvContentPartPr/>
              <p14:nvPr/>
            </p14:nvContentPartPr>
            <p14:xfrm>
              <a:off x="3432535" y="4087644"/>
              <a:ext cx="949320" cy="385200"/>
            </p14:xfrm>
          </p:contentPart>
        </mc:Choice>
        <mc:Fallback xmlns="">
          <p:pic>
            <p:nvPicPr>
              <p:cNvPr id="84" name="Freihand 83">
                <a:extLst>
                  <a:ext uri="{FF2B5EF4-FFF2-40B4-BE49-F238E27FC236}">
                    <a16:creationId xmlns:a16="http://schemas.microsoft.com/office/drawing/2014/main" id="{40F80D38-780B-4B20-BBD8-C62BA2E157A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78535" y="3979644"/>
                <a:ext cx="105696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DC8CCBF8-428B-45C0-9687-304F878B608A}"/>
                  </a:ext>
                </a:extLst>
              </p14:cNvPr>
              <p14:cNvContentPartPr/>
              <p14:nvPr/>
            </p14:nvContentPartPr>
            <p14:xfrm>
              <a:off x="4241815" y="2318244"/>
              <a:ext cx="771480" cy="116964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DC8CCBF8-428B-45C0-9687-304F878B60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88175" y="2210604"/>
                <a:ext cx="879120" cy="13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D4CDD85F-22D2-4FDB-9BA0-AEBA90AB0038}"/>
                  </a:ext>
                </a:extLst>
              </p14:cNvPr>
              <p14:cNvContentPartPr/>
              <p14:nvPr/>
            </p14:nvContentPartPr>
            <p14:xfrm>
              <a:off x="4869295" y="2223204"/>
              <a:ext cx="574560" cy="83880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D4CDD85F-22D2-4FDB-9BA0-AEBA90AB003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15295" y="2115204"/>
                <a:ext cx="682200" cy="10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A98F7D25-4265-40C0-92FC-C4B878AE305B}"/>
                  </a:ext>
                </a:extLst>
              </p14:cNvPr>
              <p14:cNvContentPartPr/>
              <p14:nvPr/>
            </p14:nvContentPartPr>
            <p14:xfrm>
              <a:off x="2240575" y="3403644"/>
              <a:ext cx="6204240" cy="14367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A98F7D25-4265-40C0-92FC-C4B878AE305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31934" y="3394646"/>
                <a:ext cx="6221881" cy="1454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6" name="Freihand 135">
                <a:extLst>
                  <a:ext uri="{FF2B5EF4-FFF2-40B4-BE49-F238E27FC236}">
                    <a16:creationId xmlns:a16="http://schemas.microsoft.com/office/drawing/2014/main" id="{579D20BE-7F64-47C2-BBF2-999546356F73}"/>
                  </a:ext>
                </a:extLst>
              </p14:cNvPr>
              <p14:cNvContentPartPr/>
              <p14:nvPr/>
            </p14:nvContentPartPr>
            <p14:xfrm>
              <a:off x="1737705" y="4179060"/>
              <a:ext cx="340200" cy="597240"/>
            </p14:xfrm>
          </p:contentPart>
        </mc:Choice>
        <mc:Fallback xmlns="">
          <p:pic>
            <p:nvPicPr>
              <p:cNvPr id="136" name="Freihand 135">
                <a:extLst>
                  <a:ext uri="{FF2B5EF4-FFF2-40B4-BE49-F238E27FC236}">
                    <a16:creationId xmlns:a16="http://schemas.microsoft.com/office/drawing/2014/main" id="{579D20BE-7F64-47C2-BBF2-999546356F7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29065" y="4170060"/>
                <a:ext cx="35784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1A11ABEB-3CAB-498E-AF1B-E0016E34C104}"/>
                  </a:ext>
                </a:extLst>
              </p14:cNvPr>
              <p14:cNvContentPartPr/>
              <p14:nvPr/>
            </p14:nvContentPartPr>
            <p14:xfrm>
              <a:off x="5009130" y="3903390"/>
              <a:ext cx="533520" cy="4028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1A11ABEB-3CAB-498E-AF1B-E0016E34C10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00490" y="3894750"/>
                <a:ext cx="5511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626CB791-8A94-4BFA-B62B-677200D2CF16}"/>
                  </a:ext>
                </a:extLst>
              </p14:cNvPr>
              <p14:cNvContentPartPr/>
              <p14:nvPr/>
            </p14:nvContentPartPr>
            <p14:xfrm>
              <a:off x="3876570" y="4047390"/>
              <a:ext cx="771480" cy="2516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626CB791-8A94-4BFA-B62B-677200D2CF1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58578" y="4029750"/>
                <a:ext cx="807103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9A5A63A7-FE52-44E9-AD2E-71129AD6E5C9}"/>
                  </a:ext>
                </a:extLst>
              </p14:cNvPr>
              <p14:cNvContentPartPr/>
              <p14:nvPr/>
            </p14:nvContentPartPr>
            <p14:xfrm>
              <a:off x="4240170" y="3585150"/>
              <a:ext cx="166680" cy="41832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9A5A63A7-FE52-44E9-AD2E-71129AD6E5C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222170" y="3567150"/>
                <a:ext cx="2023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1F8AD2B6-708D-45BA-B360-FAB19E32CEB6}"/>
                  </a:ext>
                </a:extLst>
              </p14:cNvPr>
              <p14:cNvContentPartPr/>
              <p14:nvPr/>
            </p14:nvContentPartPr>
            <p14:xfrm>
              <a:off x="4316490" y="4358790"/>
              <a:ext cx="178920" cy="36432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1F8AD2B6-708D-45BA-B360-FAB19E32CEB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98490" y="4341133"/>
                <a:ext cx="214560" cy="3999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43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3A5A-D5CD-4840-BB99-AA1324D4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D. Synaptic Plasticity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E2110E1E-3E81-4D03-B586-AAD552CCEBCB}"/>
                  </a:ext>
                </a:extLst>
              </p14:cNvPr>
              <p14:cNvContentPartPr/>
              <p14:nvPr/>
            </p14:nvContentPartPr>
            <p14:xfrm>
              <a:off x="4574095" y="3583284"/>
              <a:ext cx="432360" cy="11379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E2110E1E-3E81-4D03-B586-AAD552CCE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5095" y="3574644"/>
                <a:ext cx="45000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C920D5AC-9B61-47D3-BF33-03DB27AB2DDE}"/>
                  </a:ext>
                </a:extLst>
              </p14:cNvPr>
              <p14:cNvContentPartPr/>
              <p14:nvPr/>
            </p14:nvContentPartPr>
            <p14:xfrm>
              <a:off x="3882175" y="4758324"/>
              <a:ext cx="937440" cy="910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C920D5AC-9B61-47D3-BF33-03DB27AB2D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3178" y="4749324"/>
                <a:ext cx="955073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A270017D-EC8F-4C17-8D2E-D23A9360AC78}"/>
                  </a:ext>
                </a:extLst>
              </p14:cNvPr>
              <p14:cNvContentPartPr/>
              <p14:nvPr/>
            </p14:nvContentPartPr>
            <p14:xfrm>
              <a:off x="4124455" y="2210964"/>
              <a:ext cx="964080" cy="135324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A270017D-EC8F-4C17-8D2E-D23A9360AC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5455" y="2202324"/>
                <a:ext cx="981720" cy="13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4F452852-3E70-4601-BCD9-DEC8BD552F07}"/>
                  </a:ext>
                </a:extLst>
              </p14:cNvPr>
              <p14:cNvContentPartPr/>
              <p14:nvPr/>
            </p14:nvContentPartPr>
            <p14:xfrm>
              <a:off x="4836175" y="2171364"/>
              <a:ext cx="699480" cy="93600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4F452852-3E70-4601-BCD9-DEC8BD552F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27175" y="2162724"/>
                <a:ext cx="717120" cy="9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7" name="Freihand 66">
                <a:extLst>
                  <a:ext uri="{FF2B5EF4-FFF2-40B4-BE49-F238E27FC236}">
                    <a16:creationId xmlns:a16="http://schemas.microsoft.com/office/drawing/2014/main" id="{4F76B227-A233-45F3-9AA9-A8F28081646B}"/>
                  </a:ext>
                </a:extLst>
              </p14:cNvPr>
              <p14:cNvContentPartPr/>
              <p14:nvPr/>
            </p14:nvContentPartPr>
            <p14:xfrm>
              <a:off x="2845735" y="5398044"/>
              <a:ext cx="608760" cy="625680"/>
            </p14:xfrm>
          </p:contentPart>
        </mc:Choice>
        <mc:Fallback xmlns="">
          <p:pic>
            <p:nvPicPr>
              <p:cNvPr id="67" name="Freihand 66">
                <a:extLst>
                  <a:ext uri="{FF2B5EF4-FFF2-40B4-BE49-F238E27FC236}">
                    <a16:creationId xmlns:a16="http://schemas.microsoft.com/office/drawing/2014/main" id="{4F76B227-A233-45F3-9AA9-A8F2808164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36740" y="5389044"/>
                <a:ext cx="62639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Freihand 67">
                <a:extLst>
                  <a:ext uri="{FF2B5EF4-FFF2-40B4-BE49-F238E27FC236}">
                    <a16:creationId xmlns:a16="http://schemas.microsoft.com/office/drawing/2014/main" id="{0EC8CF3A-63F7-4C3A-9275-21B5C5AC4B49}"/>
                  </a:ext>
                </a:extLst>
              </p14:cNvPr>
              <p14:cNvContentPartPr/>
              <p14:nvPr/>
            </p14:nvContentPartPr>
            <p14:xfrm>
              <a:off x="4474735" y="4844004"/>
              <a:ext cx="304920" cy="253800"/>
            </p14:xfrm>
          </p:contentPart>
        </mc:Choice>
        <mc:Fallback xmlns="">
          <p:pic>
            <p:nvPicPr>
              <p:cNvPr id="68" name="Freihand 67">
                <a:extLst>
                  <a:ext uri="{FF2B5EF4-FFF2-40B4-BE49-F238E27FC236}">
                    <a16:creationId xmlns:a16="http://schemas.microsoft.com/office/drawing/2014/main" id="{0EC8CF3A-63F7-4C3A-9275-21B5C5AC4B4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21095" y="4736004"/>
                <a:ext cx="4125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9" name="Freihand 68">
                <a:extLst>
                  <a:ext uri="{FF2B5EF4-FFF2-40B4-BE49-F238E27FC236}">
                    <a16:creationId xmlns:a16="http://schemas.microsoft.com/office/drawing/2014/main" id="{F9298326-196E-4886-B4C1-125D83F71C2B}"/>
                  </a:ext>
                </a:extLst>
              </p14:cNvPr>
              <p14:cNvContentPartPr/>
              <p14:nvPr/>
            </p14:nvContentPartPr>
            <p14:xfrm>
              <a:off x="3942295" y="4955964"/>
              <a:ext cx="761400" cy="592920"/>
            </p14:xfrm>
          </p:contentPart>
        </mc:Choice>
        <mc:Fallback xmlns="">
          <p:pic>
            <p:nvPicPr>
              <p:cNvPr id="69" name="Freihand 68">
                <a:extLst>
                  <a:ext uri="{FF2B5EF4-FFF2-40B4-BE49-F238E27FC236}">
                    <a16:creationId xmlns:a16="http://schemas.microsoft.com/office/drawing/2014/main" id="{F9298326-196E-4886-B4C1-125D83F71C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88655" y="4847964"/>
                <a:ext cx="86904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Freihand 69">
                <a:extLst>
                  <a:ext uri="{FF2B5EF4-FFF2-40B4-BE49-F238E27FC236}">
                    <a16:creationId xmlns:a16="http://schemas.microsoft.com/office/drawing/2014/main" id="{AB2F036F-4132-4173-8147-5E74E877E594}"/>
                  </a:ext>
                </a:extLst>
              </p14:cNvPr>
              <p14:cNvContentPartPr/>
              <p14:nvPr/>
            </p14:nvContentPartPr>
            <p14:xfrm>
              <a:off x="4529815" y="4890804"/>
              <a:ext cx="189720" cy="216000"/>
            </p14:xfrm>
          </p:contentPart>
        </mc:Choice>
        <mc:Fallback xmlns="">
          <p:pic>
            <p:nvPicPr>
              <p:cNvPr id="70" name="Freihand 69">
                <a:extLst>
                  <a:ext uri="{FF2B5EF4-FFF2-40B4-BE49-F238E27FC236}">
                    <a16:creationId xmlns:a16="http://schemas.microsoft.com/office/drawing/2014/main" id="{AB2F036F-4132-4173-8147-5E74E877E59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75815" y="4782804"/>
                <a:ext cx="2973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" name="Freihand 80">
                <a:extLst>
                  <a:ext uri="{FF2B5EF4-FFF2-40B4-BE49-F238E27FC236}">
                    <a16:creationId xmlns:a16="http://schemas.microsoft.com/office/drawing/2014/main" id="{F50B43F0-10A2-48F7-8158-51BC4D3A1197}"/>
                  </a:ext>
                </a:extLst>
              </p14:cNvPr>
              <p14:cNvContentPartPr/>
              <p14:nvPr/>
            </p14:nvContentPartPr>
            <p14:xfrm>
              <a:off x="4529815" y="1632444"/>
              <a:ext cx="475200" cy="427680"/>
            </p14:xfrm>
          </p:contentPart>
        </mc:Choice>
        <mc:Fallback xmlns="">
          <p:pic>
            <p:nvPicPr>
              <p:cNvPr id="81" name="Freihand 80">
                <a:extLst>
                  <a:ext uri="{FF2B5EF4-FFF2-40B4-BE49-F238E27FC236}">
                    <a16:creationId xmlns:a16="http://schemas.microsoft.com/office/drawing/2014/main" id="{F50B43F0-10A2-48F7-8158-51BC4D3A119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20822" y="1623804"/>
                <a:ext cx="492827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4" name="Freihand 83">
                <a:extLst>
                  <a:ext uri="{FF2B5EF4-FFF2-40B4-BE49-F238E27FC236}">
                    <a16:creationId xmlns:a16="http://schemas.microsoft.com/office/drawing/2014/main" id="{40F80D38-780B-4B20-BBD8-C62BA2E157AC}"/>
                  </a:ext>
                </a:extLst>
              </p14:cNvPr>
              <p14:cNvContentPartPr/>
              <p14:nvPr/>
            </p14:nvContentPartPr>
            <p14:xfrm>
              <a:off x="3432535" y="4087644"/>
              <a:ext cx="949320" cy="385200"/>
            </p14:xfrm>
          </p:contentPart>
        </mc:Choice>
        <mc:Fallback xmlns="">
          <p:pic>
            <p:nvPicPr>
              <p:cNvPr id="84" name="Freihand 83">
                <a:extLst>
                  <a:ext uri="{FF2B5EF4-FFF2-40B4-BE49-F238E27FC236}">
                    <a16:creationId xmlns:a16="http://schemas.microsoft.com/office/drawing/2014/main" id="{40F80D38-780B-4B20-BBD8-C62BA2E157A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78535" y="3979644"/>
                <a:ext cx="105696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DC8CCBF8-428B-45C0-9687-304F878B608A}"/>
                  </a:ext>
                </a:extLst>
              </p14:cNvPr>
              <p14:cNvContentPartPr/>
              <p14:nvPr/>
            </p14:nvContentPartPr>
            <p14:xfrm>
              <a:off x="4241815" y="2318244"/>
              <a:ext cx="771480" cy="116964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DC8CCBF8-428B-45C0-9687-304F878B60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88175" y="2210604"/>
                <a:ext cx="879120" cy="13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D4CDD85F-22D2-4FDB-9BA0-AEBA90AB0038}"/>
                  </a:ext>
                </a:extLst>
              </p14:cNvPr>
              <p14:cNvContentPartPr/>
              <p14:nvPr/>
            </p14:nvContentPartPr>
            <p14:xfrm>
              <a:off x="4869295" y="2223204"/>
              <a:ext cx="574560" cy="83880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D4CDD85F-22D2-4FDB-9BA0-AEBA90AB003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15295" y="2115204"/>
                <a:ext cx="682200" cy="10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A98F7D25-4265-40C0-92FC-C4B878AE305B}"/>
                  </a:ext>
                </a:extLst>
              </p14:cNvPr>
              <p14:cNvContentPartPr/>
              <p14:nvPr/>
            </p14:nvContentPartPr>
            <p14:xfrm>
              <a:off x="2240575" y="3403644"/>
              <a:ext cx="6204240" cy="14367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A98F7D25-4265-40C0-92FC-C4B878AE305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31934" y="3394646"/>
                <a:ext cx="6221881" cy="1454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6" name="Freihand 135">
                <a:extLst>
                  <a:ext uri="{FF2B5EF4-FFF2-40B4-BE49-F238E27FC236}">
                    <a16:creationId xmlns:a16="http://schemas.microsoft.com/office/drawing/2014/main" id="{579D20BE-7F64-47C2-BBF2-999546356F73}"/>
                  </a:ext>
                </a:extLst>
              </p14:cNvPr>
              <p14:cNvContentPartPr/>
              <p14:nvPr/>
            </p14:nvContentPartPr>
            <p14:xfrm>
              <a:off x="1737705" y="4179060"/>
              <a:ext cx="340200" cy="597240"/>
            </p14:xfrm>
          </p:contentPart>
        </mc:Choice>
        <mc:Fallback xmlns="">
          <p:pic>
            <p:nvPicPr>
              <p:cNvPr id="136" name="Freihand 135">
                <a:extLst>
                  <a:ext uri="{FF2B5EF4-FFF2-40B4-BE49-F238E27FC236}">
                    <a16:creationId xmlns:a16="http://schemas.microsoft.com/office/drawing/2014/main" id="{579D20BE-7F64-47C2-BBF2-999546356F7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29065" y="4170060"/>
                <a:ext cx="35784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1A11ABEB-3CAB-498E-AF1B-E0016E34C104}"/>
                  </a:ext>
                </a:extLst>
              </p14:cNvPr>
              <p14:cNvContentPartPr/>
              <p14:nvPr/>
            </p14:nvContentPartPr>
            <p14:xfrm>
              <a:off x="5009130" y="3903390"/>
              <a:ext cx="533520" cy="4028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1A11ABEB-3CAB-498E-AF1B-E0016E34C10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00490" y="3894750"/>
                <a:ext cx="5511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3067C867-F316-427B-8EF1-E868C8CDA956}"/>
                  </a:ext>
                </a:extLst>
              </p14:cNvPr>
              <p14:cNvContentPartPr/>
              <p14:nvPr/>
            </p14:nvContentPartPr>
            <p14:xfrm>
              <a:off x="4241970" y="4675950"/>
              <a:ext cx="651960" cy="62352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3067C867-F316-427B-8EF1-E868C8CDA95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24330" y="4657950"/>
                <a:ext cx="68760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8CCDC180-DA62-4272-81F8-7DAEC6058864}"/>
                  </a:ext>
                </a:extLst>
              </p14:cNvPr>
              <p14:cNvContentPartPr/>
              <p14:nvPr/>
            </p14:nvContentPartPr>
            <p14:xfrm>
              <a:off x="4226130" y="4309110"/>
              <a:ext cx="203400" cy="38088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8CCDC180-DA62-4272-81F8-7DAEC605886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208490" y="4291110"/>
                <a:ext cx="2390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0EFE5A72-DC4E-44EE-A0A4-4D2198F87BCF}"/>
                  </a:ext>
                </a:extLst>
              </p14:cNvPr>
              <p14:cNvContentPartPr/>
              <p14:nvPr/>
            </p14:nvContentPartPr>
            <p14:xfrm>
              <a:off x="4247370" y="3643110"/>
              <a:ext cx="176400" cy="4122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0EFE5A72-DC4E-44EE-A0A4-4D2198F87BC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29370" y="3625126"/>
                <a:ext cx="212040" cy="447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57A06487-8E31-4649-8F2C-140596F1F3BB}"/>
                  </a:ext>
                </a:extLst>
              </p14:cNvPr>
              <p14:cNvContentPartPr/>
              <p14:nvPr/>
            </p14:nvContentPartPr>
            <p14:xfrm>
              <a:off x="8731170" y="5088150"/>
              <a:ext cx="372600" cy="3348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57A06487-8E31-4649-8F2C-140596F1F3B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22170" y="5079150"/>
                <a:ext cx="3902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BFE5E5EE-803C-472E-8DAC-AC3842A14C96}"/>
                  </a:ext>
                </a:extLst>
              </p14:cNvPr>
              <p14:cNvContentPartPr/>
              <p14:nvPr/>
            </p14:nvContentPartPr>
            <p14:xfrm>
              <a:off x="5161050" y="5113710"/>
              <a:ext cx="3259800" cy="50760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BFE5E5EE-803C-472E-8DAC-AC3842A14C9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52050" y="5105064"/>
                <a:ext cx="3277440" cy="525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55ADE8B1-B308-4E26-89BF-FB53F2AD3D5A}"/>
                  </a:ext>
                </a:extLst>
              </p14:cNvPr>
              <p14:cNvContentPartPr/>
              <p14:nvPr/>
            </p14:nvContentPartPr>
            <p14:xfrm>
              <a:off x="9425250" y="5055030"/>
              <a:ext cx="841680" cy="44316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55ADE8B1-B308-4E26-89BF-FB53F2AD3D5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16254" y="5046037"/>
                <a:ext cx="859312" cy="4607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37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C35F0-8DE1-494E-923F-63169A4A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E. VOR Plant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CBAF26-4E45-458B-8C06-6BFF0D3C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Total biological sensorimotor pathway delay is modelled in EDLUT using:</a:t>
            </a:r>
          </a:p>
          <a:p>
            <a:endParaRPr lang="en-GB" dirty="0"/>
          </a:p>
          <a:p>
            <a:endParaRPr lang="en-GB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1900" dirty="0"/>
              <a:t>E(s) = </a:t>
            </a:r>
            <a:r>
              <a:rPr lang="de-DE" sz="1900" dirty="0" err="1"/>
              <a:t>eye</a:t>
            </a:r>
            <a:r>
              <a:rPr lang="de-DE" sz="1900" dirty="0"/>
              <a:t> </a:t>
            </a:r>
            <a:r>
              <a:rPr lang="de-DE" sz="1900" dirty="0" err="1"/>
              <a:t>motion</a:t>
            </a:r>
            <a:r>
              <a:rPr lang="de-DE" sz="1900" dirty="0"/>
              <a:t> (Output)</a:t>
            </a:r>
          </a:p>
          <a:p>
            <a:pPr marL="0" indent="0">
              <a:buNone/>
            </a:pPr>
            <a:r>
              <a:rPr lang="de-DE" sz="1900" dirty="0"/>
              <a:t>H(s) = </a:t>
            </a:r>
            <a:r>
              <a:rPr lang="de-DE" sz="1900" dirty="0" err="1"/>
              <a:t>head</a:t>
            </a:r>
            <a:r>
              <a:rPr lang="de-DE" sz="1900" dirty="0"/>
              <a:t> </a:t>
            </a:r>
            <a:r>
              <a:rPr lang="de-DE" sz="1900" dirty="0" err="1"/>
              <a:t>motion</a:t>
            </a:r>
            <a:r>
              <a:rPr lang="de-DE" sz="1900" dirty="0"/>
              <a:t> (Input)</a:t>
            </a:r>
          </a:p>
          <a:p>
            <a:pPr marL="0" indent="0">
              <a:buNone/>
            </a:pPr>
            <a:r>
              <a:rPr lang="de-DE" sz="1900" dirty="0"/>
              <a:t>k = </a:t>
            </a:r>
            <a:r>
              <a:rPr lang="de-DE" sz="1900" dirty="0" err="1"/>
              <a:t>gain</a:t>
            </a:r>
            <a:r>
              <a:rPr lang="de-DE" sz="1900" dirty="0"/>
              <a:t> </a:t>
            </a:r>
            <a:r>
              <a:rPr lang="de-DE" sz="1900" dirty="0" err="1"/>
              <a:t>parameter</a:t>
            </a:r>
            <a:r>
              <a:rPr lang="de-DE" sz="1900" dirty="0"/>
              <a:t> [0.6 ; </a:t>
            </a:r>
            <a:r>
              <a:rPr lang="de-DE" sz="1900" dirty="0">
                <a:highlight>
                  <a:srgbClr val="FFFF00"/>
                </a:highlight>
              </a:rPr>
              <a:t>1</a:t>
            </a:r>
            <a:r>
              <a:rPr lang="de-DE" sz="1900" dirty="0"/>
              <a:t>]</a:t>
            </a:r>
          </a:p>
          <a:p>
            <a:pPr marL="0" indent="0">
              <a:buNone/>
            </a:pPr>
            <a:r>
              <a:rPr lang="de-DE" sz="1900" dirty="0"/>
              <a:t>Tc1 = </a:t>
            </a:r>
            <a:r>
              <a:rPr lang="de-DE" sz="1900" dirty="0" err="1"/>
              <a:t>canals</a:t>
            </a:r>
            <a:r>
              <a:rPr lang="de-DE" sz="1900" dirty="0"/>
              <a:t> </a:t>
            </a:r>
            <a:r>
              <a:rPr lang="de-DE" sz="1900" dirty="0" err="1"/>
              <a:t>setback</a:t>
            </a:r>
            <a:r>
              <a:rPr lang="de-DE" sz="1900" dirty="0"/>
              <a:t> + </a:t>
            </a:r>
            <a:r>
              <a:rPr lang="de-DE" sz="1900" dirty="0" err="1"/>
              <a:t>neural</a:t>
            </a:r>
            <a:r>
              <a:rPr lang="de-DE" sz="1900" dirty="0"/>
              <a:t> </a:t>
            </a:r>
            <a:r>
              <a:rPr lang="de-DE" sz="1900" dirty="0" err="1"/>
              <a:t>processing</a:t>
            </a:r>
            <a:r>
              <a:rPr lang="de-DE" sz="1900" dirty="0"/>
              <a:t> [10; 30] [s]</a:t>
            </a:r>
          </a:p>
          <a:p>
            <a:pPr marL="0" indent="0">
              <a:buNone/>
            </a:pPr>
            <a:r>
              <a:rPr lang="de-DE" sz="1900" dirty="0"/>
              <a:t>Tc2 = </a:t>
            </a:r>
            <a:r>
              <a:rPr lang="de-DE" sz="1900" dirty="0" err="1"/>
              <a:t>oculomotor</a:t>
            </a:r>
            <a:r>
              <a:rPr lang="de-DE" sz="1900" dirty="0"/>
              <a:t> </a:t>
            </a:r>
            <a:r>
              <a:rPr lang="de-DE" sz="1900" dirty="0" err="1"/>
              <a:t>delay</a:t>
            </a:r>
            <a:r>
              <a:rPr lang="de-DE" sz="1900" dirty="0"/>
              <a:t> [0.005 ; </a:t>
            </a:r>
            <a:r>
              <a:rPr lang="de-DE" sz="1900" dirty="0">
                <a:highlight>
                  <a:srgbClr val="FFFF00"/>
                </a:highlight>
              </a:rPr>
              <a:t>0.05</a:t>
            </a:r>
            <a:r>
              <a:rPr lang="de-DE" sz="1900" dirty="0"/>
              <a:t>] [s]</a:t>
            </a:r>
          </a:p>
          <a:p>
            <a:pPr marL="0" indent="0">
              <a:buNone/>
            </a:pPr>
            <a:r>
              <a:rPr lang="de-DE" sz="1900" dirty="0" err="1"/>
              <a:t>tdelay</a:t>
            </a:r>
            <a:r>
              <a:rPr lang="de-DE" sz="1900" dirty="0"/>
              <a:t> = </a:t>
            </a:r>
            <a:r>
              <a:rPr lang="de-DE" sz="1900" dirty="0" err="1"/>
              <a:t>synaptic</a:t>
            </a:r>
            <a:r>
              <a:rPr lang="de-DE" sz="1900" dirty="0"/>
              <a:t> </a:t>
            </a:r>
            <a:r>
              <a:rPr lang="de-DE" sz="1900" dirty="0" err="1"/>
              <a:t>delay</a:t>
            </a:r>
            <a:r>
              <a:rPr lang="de-DE" sz="1900" dirty="0"/>
              <a:t> [</a:t>
            </a:r>
            <a:r>
              <a:rPr lang="de-DE" sz="1900" dirty="0">
                <a:highlight>
                  <a:srgbClr val="FFFF00"/>
                </a:highlight>
              </a:rPr>
              <a:t>0.005</a:t>
            </a:r>
            <a:r>
              <a:rPr lang="de-DE" sz="1900" dirty="0"/>
              <a:t>] [s]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F266A1D-1E0F-47B5-8CB0-8C9BC22A4E03}"/>
                  </a:ext>
                </a:extLst>
              </p:cNvPr>
              <p:cNvSpPr txBox="1"/>
              <p:nvPr/>
            </p:nvSpPr>
            <p:spPr>
              <a:xfrm>
                <a:off x="1366463" y="2974368"/>
                <a:ext cx="9344989" cy="6500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𝑂𝑅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𝐷𝑒𝑙𝑎𝑦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F266A1D-1E0F-47B5-8CB0-8C9BC22A4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63" y="2974368"/>
                <a:ext cx="9344989" cy="650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399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55BAC-7E3C-49A3-A511-DB339A475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F. </a:t>
            </a:r>
            <a:r>
              <a:rPr lang="en-GB" dirty="0" err="1"/>
              <a:t>iCub</a:t>
            </a:r>
            <a:r>
              <a:rPr lang="en-GB" dirty="0"/>
              <a:t> Robot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209B7F-84DA-416C-999E-9FCE721AC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Simulated </a:t>
            </a:r>
            <a:r>
              <a:rPr lang="en-GB" dirty="0" err="1"/>
              <a:t>iCub</a:t>
            </a:r>
            <a:r>
              <a:rPr lang="en-GB" dirty="0"/>
              <a:t> in Gazebo:	</a:t>
            </a:r>
            <a:r>
              <a:rPr lang="en-GB" dirty="0" err="1"/>
              <a:t>iCub_SIM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Real </a:t>
            </a:r>
            <a:r>
              <a:rPr lang="en-GB" dirty="0" err="1"/>
              <a:t>iCub</a:t>
            </a:r>
            <a:r>
              <a:rPr lang="en-GB" dirty="0"/>
              <a:t> controlled with YARP (only control neck, eyes and cameras)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2750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62D08-FA9B-4637-A27B-19E47EA1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G. Control loop</a:t>
            </a:r>
            <a:endParaRPr lang="de-DE" dirty="0"/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B1FF0B-0180-4775-838D-97397559E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86" y="1690688"/>
            <a:ext cx="6086439" cy="4854582"/>
          </a:xfrm>
        </p:spPr>
      </p:pic>
    </p:spTree>
    <p:extLst>
      <p:ext uri="{BB962C8B-B14F-4D97-AF65-F5344CB8AC3E}">
        <p14:creationId xmlns:p14="http://schemas.microsoft.com/office/powerpoint/2010/main" val="312804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231A4-529E-45DC-927E-5F3C5D36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Abstract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31D5B-C7A0-4AE0-8D24-A1A8A3B05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Spiking Cerebellar Model (Event-Driven, Neurons, STDP)</a:t>
            </a:r>
          </a:p>
          <a:p>
            <a:pPr lvl="1"/>
            <a:r>
              <a:rPr lang="en-GB" dirty="0"/>
              <a:t>Different Neural Activity leads to different computation times</a:t>
            </a:r>
          </a:p>
          <a:p>
            <a:pPr lvl="1"/>
            <a:r>
              <a:rPr lang="en-GB" dirty="0"/>
              <a:t>Two-stage learning process</a:t>
            </a:r>
          </a:p>
          <a:p>
            <a:pPr lvl="1"/>
            <a:endParaRPr lang="en-GB" dirty="0"/>
          </a:p>
          <a:p>
            <a:r>
              <a:rPr lang="en-GB" dirty="0"/>
              <a:t>Adaptive real-time (RT) control loop</a:t>
            </a:r>
          </a:p>
          <a:p>
            <a:pPr lvl="1"/>
            <a:r>
              <a:rPr lang="en-GB" dirty="0"/>
              <a:t>RT Supervisor changes cerebellar simulation dynamically</a:t>
            </a:r>
          </a:p>
          <a:p>
            <a:pPr lvl="1"/>
            <a:r>
              <a:rPr lang="en-GB" dirty="0"/>
              <a:t>Biological sensory motor delay</a:t>
            </a:r>
          </a:p>
          <a:p>
            <a:pPr lvl="1"/>
            <a:endParaRPr lang="en-GB" dirty="0"/>
          </a:p>
          <a:p>
            <a:r>
              <a:rPr lang="de-DE" dirty="0"/>
              <a:t>Operating a Real </a:t>
            </a:r>
            <a:r>
              <a:rPr lang="de-DE" dirty="0" err="1"/>
              <a:t>Robotic</a:t>
            </a:r>
            <a:r>
              <a:rPr lang="de-DE" dirty="0"/>
              <a:t> Body (</a:t>
            </a:r>
            <a:r>
              <a:rPr lang="de-DE" dirty="0" err="1"/>
              <a:t>iCub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Different VOR Tasks (horizontal and </a:t>
            </a:r>
            <a:r>
              <a:rPr lang="de-DE" dirty="0" err="1"/>
              <a:t>vertical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3793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00D1B-11B2-423D-9E54-A8CA27AB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G. Control Loop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3E6BCB-812F-4E89-9DB7-D2DDC88F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Time Cerebellum (=cerebellar internal clock)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Simulation Time Robot (= </a:t>
            </a:r>
            <a:r>
              <a:rPr lang="en-GB" dirty="0" err="1"/>
              <a:t>iCub</a:t>
            </a:r>
            <a:r>
              <a:rPr lang="en-GB" dirty="0"/>
              <a:t> internal clock)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8F2F9D6-0E7A-4D62-A75B-98AB57857204}"/>
              </a:ext>
            </a:extLst>
          </p:cNvPr>
          <p:cNvCxnSpPr>
            <a:cxnSpLocks/>
          </p:cNvCxnSpPr>
          <p:nvPr/>
        </p:nvCxnSpPr>
        <p:spPr>
          <a:xfrm>
            <a:off x="945222" y="3327971"/>
            <a:ext cx="6267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1582009-C19C-4586-8880-3BC7DC23F8EC}"/>
              </a:ext>
            </a:extLst>
          </p:cNvPr>
          <p:cNvCxnSpPr>
            <a:cxnSpLocks/>
          </p:cNvCxnSpPr>
          <p:nvPr/>
        </p:nvCxnSpPr>
        <p:spPr>
          <a:xfrm>
            <a:off x="945222" y="2794571"/>
            <a:ext cx="3657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E5399ED-7F57-4BDE-95DF-183E3B0BAEC7}"/>
              </a:ext>
            </a:extLst>
          </p:cNvPr>
          <p:cNvCxnSpPr>
            <a:cxnSpLocks/>
          </p:cNvCxnSpPr>
          <p:nvPr/>
        </p:nvCxnSpPr>
        <p:spPr>
          <a:xfrm>
            <a:off x="4038600" y="4014476"/>
            <a:ext cx="56422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F553CE2-D7CA-4519-9CE8-AC8425F0AC91}"/>
              </a:ext>
            </a:extLst>
          </p:cNvPr>
          <p:cNvCxnSpPr>
            <a:cxnSpLocks/>
          </p:cNvCxnSpPr>
          <p:nvPr/>
        </p:nvCxnSpPr>
        <p:spPr>
          <a:xfrm>
            <a:off x="945222" y="5166189"/>
            <a:ext cx="6267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83D5C55-9B41-40A8-BE71-BC287445995C}"/>
              </a:ext>
            </a:extLst>
          </p:cNvPr>
          <p:cNvCxnSpPr>
            <a:cxnSpLocks/>
          </p:cNvCxnSpPr>
          <p:nvPr/>
        </p:nvCxnSpPr>
        <p:spPr>
          <a:xfrm>
            <a:off x="945222" y="5854557"/>
            <a:ext cx="6267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0FABC184-34FB-4C31-9158-25970E57A4BE}"/>
                  </a:ext>
                </a:extLst>
              </p:cNvPr>
              <p:cNvSpPr txBox="1"/>
              <p:nvPr/>
            </p:nvSpPr>
            <p:spPr>
              <a:xfrm>
                <a:off x="1693096" y="5669891"/>
                <a:ext cx="776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𝑟𝑜𝑏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0FABC184-34FB-4C31-9158-25970E57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096" y="5669891"/>
                <a:ext cx="77662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CD34DEED-3BA5-446F-8C8A-50A6062E6E75}"/>
                  </a:ext>
                </a:extLst>
              </p:cNvPr>
              <p:cNvSpPr txBox="1"/>
              <p:nvPr/>
            </p:nvSpPr>
            <p:spPr>
              <a:xfrm>
                <a:off x="1510301" y="499311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CD34DEED-3BA5-446F-8C8A-50A6062E6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301" y="4993117"/>
                <a:ext cx="9144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7CB117F0-4B1C-4DDB-858C-EDFC6CD6F7FF}"/>
                  </a:ext>
                </a:extLst>
              </p:cNvPr>
              <p:cNvSpPr txBox="1"/>
              <p:nvPr/>
            </p:nvSpPr>
            <p:spPr>
              <a:xfrm>
                <a:off x="778696" y="288352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7CB117F0-4B1C-4DDB-858C-EDFC6CD6F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96" y="2883524"/>
                <a:ext cx="914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feld 67">
            <a:extLst>
              <a:ext uri="{FF2B5EF4-FFF2-40B4-BE49-F238E27FC236}">
                <a16:creationId xmlns:a16="http://schemas.microsoft.com/office/drawing/2014/main" id="{74C53606-CD11-49B0-9FB7-E7ADB78F5B3A}"/>
              </a:ext>
            </a:extLst>
          </p:cNvPr>
          <p:cNvSpPr txBox="1"/>
          <p:nvPr/>
        </p:nvSpPr>
        <p:spPr>
          <a:xfrm>
            <a:off x="4016999" y="3327971"/>
            <a:ext cx="285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technological delay (=15 </a:t>
            </a:r>
            <a:r>
              <a:rPr lang="en-GB" dirty="0" err="1"/>
              <a:t>ms</a:t>
            </a:r>
            <a:r>
              <a:rPr lang="en-GB" dirty="0"/>
              <a:t>)</a:t>
            </a:r>
            <a:endParaRPr lang="de-DE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072A9F40-D3EA-4553-84F4-E96D8F6D9792}"/>
              </a:ext>
            </a:extLst>
          </p:cNvPr>
          <p:cNvSpPr txBox="1"/>
          <p:nvPr/>
        </p:nvSpPr>
        <p:spPr>
          <a:xfrm>
            <a:off x="822750" y="2343261"/>
            <a:ext cx="267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Biological delay (= 100 </a:t>
            </a:r>
            <a:r>
              <a:rPr lang="en-GB" dirty="0" err="1"/>
              <a:t>ms</a:t>
            </a:r>
            <a:r>
              <a:rPr lang="en-GB" dirty="0"/>
              <a:t>)</a:t>
            </a:r>
            <a:endParaRPr lang="de-DE" dirty="0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41CE0315-F562-4A0C-A753-E7506AA1BBDF}"/>
              </a:ext>
            </a:extLst>
          </p:cNvPr>
          <p:cNvCxnSpPr>
            <a:cxnSpLocks/>
          </p:cNvCxnSpPr>
          <p:nvPr/>
        </p:nvCxnSpPr>
        <p:spPr>
          <a:xfrm>
            <a:off x="945222" y="3993590"/>
            <a:ext cx="2414427" cy="7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BB42BDE3-A5DF-4598-BF20-B6634CB0771D}"/>
              </a:ext>
            </a:extLst>
          </p:cNvPr>
          <p:cNvCxnSpPr>
            <a:cxnSpLocks/>
          </p:cNvCxnSpPr>
          <p:nvPr/>
        </p:nvCxnSpPr>
        <p:spPr>
          <a:xfrm flipV="1">
            <a:off x="4038600" y="2794571"/>
            <a:ext cx="0" cy="1284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98342377-5A36-42A9-AE6A-C2F3303DEEF4}"/>
                  </a:ext>
                </a:extLst>
              </p:cNvPr>
              <p:cNvSpPr txBox="1"/>
              <p:nvPr/>
            </p:nvSpPr>
            <p:spPr>
              <a:xfrm>
                <a:off x="2274716" y="3496873"/>
                <a:ext cx="76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98342377-5A36-42A9-AE6A-C2F3303DE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16" y="3496873"/>
                <a:ext cx="7605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B1D43C77-3FA8-409F-9F66-F07CD849AA31}"/>
              </a:ext>
            </a:extLst>
          </p:cNvPr>
          <p:cNvCxnSpPr>
            <a:cxnSpLocks/>
          </p:cNvCxnSpPr>
          <p:nvPr/>
        </p:nvCxnSpPr>
        <p:spPr>
          <a:xfrm flipV="1">
            <a:off x="1551398" y="2800794"/>
            <a:ext cx="0" cy="128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529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F95C3-C6D8-4D8B-92A2-3D512632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H. Real Time Supervisor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311DB28-D0D8-4BE7-A54D-7D334ECE81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PC Layer -&gt; Time-Driven, high Activity</a:t>
                </a:r>
              </a:p>
              <a:p>
                <a:endParaRPr lang="en-GB" dirty="0"/>
              </a:p>
              <a:p>
                <a:r>
                  <a:rPr lang="en-GB" dirty="0"/>
                  <a:t>GC Layer -&gt; Event-Driven, sparse Activity</a:t>
                </a:r>
              </a:p>
              <a:p>
                <a:endParaRPr lang="en-GB" dirty="0"/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GB" dirty="0"/>
                  <a:t>Optimization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sub>
                    </m:sSub>
                  </m:oMath>
                </a14:m>
                <a:r>
                  <a:rPr lang="de-DE" dirty="0"/>
                  <a:t>, but </a:t>
                </a:r>
                <a:r>
                  <a:rPr lang="de-DE" dirty="0" err="1"/>
                  <a:t>nondeterministic</a:t>
                </a:r>
                <a:endParaRPr lang="de-DE" dirty="0"/>
              </a:p>
              <a:p>
                <a:pPr>
                  <a:buFont typeface="Wingdings" panose="05000000000000000000" pitchFamily="2" charset="2"/>
                  <a:buChar char="à"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RT Supervisor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311DB28-D0D8-4BE7-A54D-7D334ECE81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111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A4B6165-07C8-44F0-9FF6-FA35D80CD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0" y="523982"/>
            <a:ext cx="7933161" cy="584599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10B521E0-440B-4B54-9148-E0AEAEE8FE10}"/>
                  </a:ext>
                </a:extLst>
              </p14:cNvPr>
              <p14:cNvContentPartPr/>
              <p14:nvPr/>
            </p14:nvContentPartPr>
            <p14:xfrm>
              <a:off x="7361134" y="2245013"/>
              <a:ext cx="353880" cy="2001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10B521E0-440B-4B54-9148-E0AEAEE8FE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134" y="2137013"/>
                <a:ext cx="4615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CE7F93B7-2F72-40E0-931E-D789F212E41E}"/>
                  </a:ext>
                </a:extLst>
              </p14:cNvPr>
              <p14:cNvContentPartPr/>
              <p14:nvPr/>
            </p14:nvContentPartPr>
            <p14:xfrm>
              <a:off x="7788094" y="635813"/>
              <a:ext cx="3682440" cy="15703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CE7F93B7-2F72-40E0-931E-D789F212E4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9454" y="626813"/>
                <a:ext cx="3700080" cy="15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97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0C516-14F1-486F-81A1-142ECD1C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I. Experimental Protocol for Cerebellar Validation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1180B0-378B-42B3-B1F7-E7C14512B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Rotatory Chair Test (Head restrained, Frequency [0.5 - 5Hz])</a:t>
            </a:r>
          </a:p>
          <a:p>
            <a:endParaRPr lang="en-GB" dirty="0"/>
          </a:p>
          <a:p>
            <a:r>
              <a:rPr lang="en-GB" dirty="0"/>
              <a:t>Eyes follow stationary target -&gt; VOR</a:t>
            </a:r>
          </a:p>
          <a:p>
            <a:endParaRPr lang="en-GB" dirty="0"/>
          </a:p>
          <a:p>
            <a:r>
              <a:rPr lang="en-GB" dirty="0"/>
              <a:t>Test Subjects: </a:t>
            </a:r>
            <a:r>
              <a:rPr lang="en-GB" dirty="0" err="1"/>
              <a:t>iCub</a:t>
            </a:r>
            <a:r>
              <a:rPr lang="en-GB" dirty="0"/>
              <a:t> vs. Monkey</a:t>
            </a:r>
          </a:p>
          <a:p>
            <a:endParaRPr lang="en-GB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47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61C9D80-F06B-49F1-AF9D-AD3DE9B1E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9" y="735427"/>
            <a:ext cx="10259435" cy="5387145"/>
          </a:xfrm>
        </p:spPr>
      </p:pic>
    </p:spTree>
    <p:extLst>
      <p:ext uri="{BB962C8B-B14F-4D97-AF65-F5344CB8AC3E}">
        <p14:creationId xmlns:p14="http://schemas.microsoft.com/office/powerpoint/2010/main" val="2568305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5F7BD1-F0BA-462D-85F9-DDBC2412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Results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0057C35-67C2-46C5-8720-BBD4B6909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29" y="1690687"/>
            <a:ext cx="4923966" cy="499508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91853E7-9787-467E-8394-64E6658DB540}"/>
              </a:ext>
            </a:extLst>
          </p:cNvPr>
          <p:cNvSpPr txBox="1"/>
          <p:nvPr/>
        </p:nvSpPr>
        <p:spPr>
          <a:xfrm>
            <a:off x="4441869" y="1321357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A. Cerebellar Adaptation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7745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2FFD31-E98C-4A65-ACE0-8A71673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Two learning stages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73B3AFF-4AF5-480A-8148-50315D070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1637" y="1825625"/>
            <a:ext cx="47287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42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D6B595E-13C9-4136-98FB-DF359E0E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800" y="495886"/>
            <a:ext cx="5486400" cy="586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6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15D9F-2B8D-4902-B182-881CA9CF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B. Meeting RT Requirements and RT Supervisor Process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0C9C2A5-3BB7-420E-A31F-8374D1F40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5361" y="1825625"/>
            <a:ext cx="5301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92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FCFB9FB-1E55-4A2E-A403-B0A1F19F8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91" y="664211"/>
            <a:ext cx="8381218" cy="5529577"/>
          </a:xfrm>
        </p:spPr>
      </p:pic>
    </p:spTree>
    <p:extLst>
      <p:ext uri="{BB962C8B-B14F-4D97-AF65-F5344CB8AC3E}">
        <p14:creationId xmlns:p14="http://schemas.microsoft.com/office/powerpoint/2010/main" val="195490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5C592-A28D-4737-8D27-104AD1A8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Introduction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120BE4-D933-42FD-B728-685257E7C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Embodied Cognition = Aim of Central Nervous System is to control a Body in a real Environment</a:t>
            </a:r>
          </a:p>
          <a:p>
            <a:endParaRPr lang="en-GB" dirty="0"/>
          </a:p>
          <a:p>
            <a:r>
              <a:rPr lang="en-GB" dirty="0"/>
              <a:t>Cerebellum manages muscle control (Coordination, Precision, Timing)</a:t>
            </a:r>
          </a:p>
          <a:p>
            <a:endParaRPr lang="de-DE" dirty="0"/>
          </a:p>
          <a:p>
            <a:r>
              <a:rPr lang="de-DE" dirty="0"/>
              <a:t>Cerebellum </a:t>
            </a:r>
            <a:r>
              <a:rPr lang="de-DE" dirty="0" err="1"/>
              <a:t>manages</a:t>
            </a:r>
            <a:r>
              <a:rPr lang="de-DE" dirty="0"/>
              <a:t> VOR (</a:t>
            </a:r>
            <a:r>
              <a:rPr lang="de-DE" dirty="0" err="1"/>
              <a:t>Vestibulo-Ocular</a:t>
            </a:r>
            <a:r>
              <a:rPr lang="de-DE" dirty="0"/>
              <a:t> Reflex)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537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072B6-17CE-4975-A07A-E86083B5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C. Robotic r-VOR Cerebellar Adaptation (Proof of concept)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D8A65-BF70-489F-8C9A-31EE463E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Movies with simulated and real </a:t>
            </a:r>
            <a:r>
              <a:rPr lang="en-GB" dirty="0" err="1"/>
              <a:t>iCub</a:t>
            </a:r>
            <a:endParaRPr lang="en-GB" dirty="0"/>
          </a:p>
          <a:p>
            <a:endParaRPr lang="en-GB" dirty="0"/>
          </a:p>
          <a:p>
            <a:r>
              <a:rPr lang="en-GB" dirty="0"/>
              <a:t>Optical flow computed over camera images</a:t>
            </a:r>
          </a:p>
          <a:p>
            <a:endParaRPr lang="en-GB" dirty="0"/>
          </a:p>
          <a:p>
            <a:r>
              <a:rPr lang="en-GB" dirty="0"/>
              <a:t>Quantitative indication of image stabilization with red (right, down) and green (left, up)</a:t>
            </a:r>
          </a:p>
          <a:p>
            <a:endParaRPr lang="en-GB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5861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E2BB6D-F77B-45E0-B3F5-B127AB90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Discussion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8624DA-6A8F-4904-90D2-7CFE09B9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Machine learning family:</a:t>
            </a:r>
          </a:p>
          <a:p>
            <a:pPr lvl="1"/>
            <a:r>
              <a:rPr lang="en-GB" dirty="0"/>
              <a:t>Biologically inspired but not biologically plausible</a:t>
            </a:r>
          </a:p>
          <a:p>
            <a:pPr lvl="1"/>
            <a:r>
              <a:rPr lang="en-GB" dirty="0"/>
              <a:t>Aim is to solve VOR Task</a:t>
            </a:r>
          </a:p>
          <a:p>
            <a:pPr lvl="1"/>
            <a:r>
              <a:rPr lang="en-GB" dirty="0"/>
              <a:t>Examples: Supervised NN, Adaptive Filters, LWPR</a:t>
            </a:r>
          </a:p>
          <a:p>
            <a:pPr lvl="1"/>
            <a:endParaRPr lang="en-GB" dirty="0"/>
          </a:p>
          <a:p>
            <a:r>
              <a:rPr lang="en-GB" dirty="0"/>
              <a:t>Cerebellar-based family:</a:t>
            </a:r>
          </a:p>
          <a:p>
            <a:pPr lvl="1"/>
            <a:r>
              <a:rPr lang="en-GB" dirty="0"/>
              <a:t> Biologically inspired and plausible</a:t>
            </a:r>
          </a:p>
          <a:p>
            <a:pPr lvl="1"/>
            <a:r>
              <a:rPr lang="en-GB" dirty="0"/>
              <a:t>Aim is to understand cerebellar primitives</a:t>
            </a:r>
          </a:p>
          <a:p>
            <a:pPr lvl="1"/>
            <a:r>
              <a:rPr lang="en-GB" dirty="0"/>
              <a:t>Examples: Analog Cerebellar Models (computational efficient and easy RT)</a:t>
            </a:r>
          </a:p>
          <a:p>
            <a:pPr marL="457200" lvl="1" indent="0">
              <a:buNone/>
            </a:pPr>
            <a:r>
              <a:rPr lang="en-GB" dirty="0"/>
              <a:t>		   Spiking Cerebellar Models (computational heavy and hard RT)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353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5AA50-6959-43F6-AF3A-36AE9F80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AFCAEA-63FA-4ABC-8E9F-B518F3D2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new: Operating Real Robot in Real Time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Inner/Outer Control Loop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RT Supervisor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500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85611BC-207E-4331-8837-6193EBC82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0" y="1104265"/>
            <a:ext cx="9986279" cy="4351338"/>
          </a:xfrm>
        </p:spPr>
      </p:pic>
    </p:spTree>
    <p:extLst>
      <p:ext uri="{BB962C8B-B14F-4D97-AF65-F5344CB8AC3E}">
        <p14:creationId xmlns:p14="http://schemas.microsoft.com/office/powerpoint/2010/main" val="204653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C35ADFD-E698-47D1-8F57-A15EA275E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50" y="211734"/>
            <a:ext cx="6000300" cy="6016029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EDE7780-3C69-48E3-935E-32C50B355DF8}"/>
              </a:ext>
            </a:extLst>
          </p:cNvPr>
          <p:cNvSpPr txBox="1"/>
          <p:nvPr/>
        </p:nvSpPr>
        <p:spPr>
          <a:xfrm>
            <a:off x="6004560" y="585843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(b)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495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AF6F1-B822-4D45-ADE4-AB60EE4B4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Introduction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F8AA28-07BA-4E22-B7FC-DA4AEA5C1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Biological study difficult -&gt; Computational Simulation and compare to Biology</a:t>
            </a:r>
          </a:p>
          <a:p>
            <a:endParaRPr lang="en-GB" dirty="0"/>
          </a:p>
          <a:p>
            <a:r>
              <a:rPr lang="en-GB" dirty="0"/>
              <a:t>VOR Setup: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VOR Task -&gt; well-defined motion of the head, where we can compare the data to humans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Cerebellar</a:t>
            </a:r>
            <a:r>
              <a:rPr lang="de-DE" dirty="0"/>
              <a:t> </a:t>
            </a:r>
            <a:r>
              <a:rPr lang="de-DE" dirty="0" err="1"/>
              <a:t>spiking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-&gt; </a:t>
            </a:r>
            <a:r>
              <a:rPr lang="de-DE" dirty="0" err="1"/>
              <a:t>feed</a:t>
            </a:r>
            <a:r>
              <a:rPr lang="de-DE" dirty="0"/>
              <a:t>-forward </a:t>
            </a:r>
            <a:r>
              <a:rPr lang="de-DE" dirty="0" err="1"/>
              <a:t>controller</a:t>
            </a:r>
            <a:endParaRPr lang="de-DE" dirty="0"/>
          </a:p>
          <a:p>
            <a:pPr marL="971550" lvl="1" indent="-514350">
              <a:buFont typeface="+mj-lt"/>
              <a:buAutoNum type="arabicPeriod"/>
            </a:pPr>
            <a:r>
              <a:rPr lang="de-DE" dirty="0"/>
              <a:t>Humanoid Robot -&gt; </a:t>
            </a:r>
            <a:r>
              <a:rPr lang="de-DE" dirty="0" err="1"/>
              <a:t>operate</a:t>
            </a:r>
            <a:r>
              <a:rPr lang="de-DE" dirty="0"/>
              <a:t> </a:t>
            </a:r>
            <a:r>
              <a:rPr lang="de-DE" dirty="0" err="1"/>
              <a:t>iCub</a:t>
            </a:r>
            <a:r>
              <a:rPr lang="de-DE" dirty="0"/>
              <a:t> in RT</a:t>
            </a:r>
          </a:p>
        </p:txBody>
      </p:sp>
    </p:spTree>
    <p:extLst>
      <p:ext uri="{BB962C8B-B14F-4D97-AF65-F5344CB8AC3E}">
        <p14:creationId xmlns:p14="http://schemas.microsoft.com/office/powerpoint/2010/main" val="134864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E7806-C051-41BC-A9AB-BB8BC38B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Material and Methods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C9EA4D-E5F6-499E-9A57-09F1FE53E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B. Cerebellar Neural Network</a:t>
            </a:r>
          </a:p>
          <a:p>
            <a:endParaRPr lang="en-GB" dirty="0"/>
          </a:p>
          <a:p>
            <a:r>
              <a:rPr lang="en-GB" dirty="0"/>
              <a:t>5 Neural Subpopulations (MF, GC, PC, VN, IO)</a:t>
            </a:r>
          </a:p>
          <a:p>
            <a:endParaRPr lang="en-GB" dirty="0"/>
          </a:p>
          <a:p>
            <a:r>
              <a:rPr lang="en-GB" dirty="0"/>
              <a:t>Simulator = EDLUT (Simulator made by Authors for RT Experiments)</a:t>
            </a:r>
          </a:p>
        </p:txBody>
      </p:sp>
    </p:spTree>
    <p:extLst>
      <p:ext uri="{BB962C8B-B14F-4D97-AF65-F5344CB8AC3E}">
        <p14:creationId xmlns:p14="http://schemas.microsoft.com/office/powerpoint/2010/main" val="203200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2EBEE65-EB74-4CD7-BB01-BF247D528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49" y="386080"/>
            <a:ext cx="7758296" cy="579088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4F92C763-DC4F-41CA-829C-0EAB6F08F054}"/>
                  </a:ext>
                </a:extLst>
              </p14:cNvPr>
              <p14:cNvContentPartPr/>
              <p14:nvPr/>
            </p14:nvContentPartPr>
            <p14:xfrm>
              <a:off x="6392760" y="2706960"/>
              <a:ext cx="609840" cy="1342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4F92C763-DC4F-41CA-829C-0EAB6F08F0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8760" y="2598960"/>
                <a:ext cx="7174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7B9C5D5D-E013-4F0A-99C2-74740CAA0E35}"/>
                  </a:ext>
                </a:extLst>
              </p14:cNvPr>
              <p14:cNvContentPartPr/>
              <p14:nvPr/>
            </p14:nvContentPartPr>
            <p14:xfrm>
              <a:off x="6391680" y="2970120"/>
              <a:ext cx="619920" cy="12564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7B9C5D5D-E013-4F0A-99C2-74740CAA0E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8040" y="2862480"/>
                <a:ext cx="7275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18A97CA2-24DD-49A2-8A1D-F5FD80198B56}"/>
                  </a:ext>
                </a:extLst>
              </p14:cNvPr>
              <p14:cNvContentPartPr/>
              <p14:nvPr/>
            </p14:nvContentPartPr>
            <p14:xfrm>
              <a:off x="6429840" y="3287280"/>
              <a:ext cx="578160" cy="896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18A97CA2-24DD-49A2-8A1D-F5FD80198B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6200" y="3179640"/>
                <a:ext cx="6858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0A251FB9-4773-4B06-AEAB-3EA5E2B259C9}"/>
                  </a:ext>
                </a:extLst>
              </p14:cNvPr>
              <p14:cNvContentPartPr/>
              <p14:nvPr/>
            </p14:nvContentPartPr>
            <p14:xfrm>
              <a:off x="6460440" y="3859680"/>
              <a:ext cx="589320" cy="8028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0A251FB9-4773-4B06-AEAB-3EA5E2B259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06440" y="3752040"/>
                <a:ext cx="6969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9306A82B-AE7A-4F0A-AC51-803AA615CE5B}"/>
                  </a:ext>
                </a:extLst>
              </p14:cNvPr>
              <p14:cNvContentPartPr/>
              <p14:nvPr/>
            </p14:nvContentPartPr>
            <p14:xfrm>
              <a:off x="6360360" y="4129680"/>
              <a:ext cx="651960" cy="7200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9306A82B-AE7A-4F0A-AC51-803AA615CE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06360" y="4021680"/>
                <a:ext cx="7596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887748B9-6071-4F24-9345-1A5E30008C4A}"/>
                  </a:ext>
                </a:extLst>
              </p14:cNvPr>
              <p14:cNvContentPartPr/>
              <p14:nvPr/>
            </p14:nvContentPartPr>
            <p14:xfrm>
              <a:off x="6334440" y="3584640"/>
              <a:ext cx="712440" cy="1062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887748B9-6071-4F24-9345-1A5E30008C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80800" y="3476640"/>
                <a:ext cx="8200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91F3E11D-6E56-4F52-AB9D-3AAEB25DC69A}"/>
                  </a:ext>
                </a:extLst>
              </p14:cNvPr>
              <p14:cNvContentPartPr/>
              <p14:nvPr/>
            </p14:nvContentPartPr>
            <p14:xfrm>
              <a:off x="2504760" y="5780640"/>
              <a:ext cx="945360" cy="27252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91F3E11D-6E56-4F52-AB9D-3AAEB25DC6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95760" y="5771640"/>
                <a:ext cx="9630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8BCD1A76-EB92-42B1-859B-D31D4B88F436}"/>
                  </a:ext>
                </a:extLst>
              </p14:cNvPr>
              <p14:cNvContentPartPr/>
              <p14:nvPr/>
            </p14:nvContentPartPr>
            <p14:xfrm>
              <a:off x="3753240" y="5772720"/>
              <a:ext cx="1197720" cy="28944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8BCD1A76-EB92-42B1-859B-D31D4B88F43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44603" y="5764080"/>
                <a:ext cx="1215355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Freihand 64">
                <a:extLst>
                  <a:ext uri="{FF2B5EF4-FFF2-40B4-BE49-F238E27FC236}">
                    <a16:creationId xmlns:a16="http://schemas.microsoft.com/office/drawing/2014/main" id="{072FED26-AE17-45D0-BAC3-A974AF248F57}"/>
                  </a:ext>
                </a:extLst>
              </p14:cNvPr>
              <p14:cNvContentPartPr/>
              <p14:nvPr/>
            </p14:nvContentPartPr>
            <p14:xfrm>
              <a:off x="7791045" y="5720107"/>
              <a:ext cx="1182240" cy="559080"/>
            </p14:xfrm>
          </p:contentPart>
        </mc:Choice>
        <mc:Fallback xmlns="">
          <p:pic>
            <p:nvPicPr>
              <p:cNvPr id="65" name="Freihand 64">
                <a:extLst>
                  <a:ext uri="{FF2B5EF4-FFF2-40B4-BE49-F238E27FC236}">
                    <a16:creationId xmlns:a16="http://schemas.microsoft.com/office/drawing/2014/main" id="{072FED26-AE17-45D0-BAC3-A974AF248F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82045" y="5711461"/>
                <a:ext cx="1199880" cy="576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Freihand 65">
                <a:extLst>
                  <a:ext uri="{FF2B5EF4-FFF2-40B4-BE49-F238E27FC236}">
                    <a16:creationId xmlns:a16="http://schemas.microsoft.com/office/drawing/2014/main" id="{DD1CD5FC-E94C-479D-A568-C187105E3DCC}"/>
                  </a:ext>
                </a:extLst>
              </p14:cNvPr>
              <p14:cNvContentPartPr/>
              <p14:nvPr/>
            </p14:nvContentPartPr>
            <p14:xfrm>
              <a:off x="5093565" y="5747827"/>
              <a:ext cx="1736640" cy="513360"/>
            </p14:xfrm>
          </p:contentPart>
        </mc:Choice>
        <mc:Fallback xmlns="">
          <p:pic>
            <p:nvPicPr>
              <p:cNvPr id="66" name="Freihand 65">
                <a:extLst>
                  <a:ext uri="{FF2B5EF4-FFF2-40B4-BE49-F238E27FC236}">
                    <a16:creationId xmlns:a16="http://schemas.microsoft.com/office/drawing/2014/main" id="{DD1CD5FC-E94C-479D-A568-C187105E3DC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84925" y="5739187"/>
                <a:ext cx="17542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Freihand 68">
                <a:extLst>
                  <a:ext uri="{FF2B5EF4-FFF2-40B4-BE49-F238E27FC236}">
                    <a16:creationId xmlns:a16="http://schemas.microsoft.com/office/drawing/2014/main" id="{A2BEE373-7CDB-47F1-881E-BA98D1D25BEA}"/>
                  </a:ext>
                </a:extLst>
              </p14:cNvPr>
              <p14:cNvContentPartPr/>
              <p14:nvPr/>
            </p14:nvContentPartPr>
            <p14:xfrm>
              <a:off x="9228885" y="5734867"/>
              <a:ext cx="522360" cy="293400"/>
            </p14:xfrm>
          </p:contentPart>
        </mc:Choice>
        <mc:Fallback xmlns="">
          <p:pic>
            <p:nvPicPr>
              <p:cNvPr id="69" name="Freihand 68">
                <a:extLst>
                  <a:ext uri="{FF2B5EF4-FFF2-40B4-BE49-F238E27FC236}">
                    <a16:creationId xmlns:a16="http://schemas.microsoft.com/office/drawing/2014/main" id="{A2BEE373-7CDB-47F1-881E-BA98D1D25BE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19891" y="5725867"/>
                <a:ext cx="539988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7" name="Freihand 76">
                <a:extLst>
                  <a:ext uri="{FF2B5EF4-FFF2-40B4-BE49-F238E27FC236}">
                    <a16:creationId xmlns:a16="http://schemas.microsoft.com/office/drawing/2014/main" id="{F3215C4B-C5BE-4300-81E3-6BC0BCD4DC10}"/>
                  </a:ext>
                </a:extLst>
              </p14:cNvPr>
              <p14:cNvContentPartPr/>
              <p14:nvPr/>
            </p14:nvContentPartPr>
            <p14:xfrm>
              <a:off x="6977805" y="5773027"/>
              <a:ext cx="549360" cy="405720"/>
            </p14:xfrm>
          </p:contentPart>
        </mc:Choice>
        <mc:Fallback xmlns="">
          <p:pic>
            <p:nvPicPr>
              <p:cNvPr id="77" name="Freihand 76">
                <a:extLst>
                  <a:ext uri="{FF2B5EF4-FFF2-40B4-BE49-F238E27FC236}">
                    <a16:creationId xmlns:a16="http://schemas.microsoft.com/office/drawing/2014/main" id="{F3215C4B-C5BE-4300-81E3-6BC0BCD4DC1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68805" y="5764387"/>
                <a:ext cx="5670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4584905C-D2FC-4D85-9AB8-69AC6826CC9A}"/>
                  </a:ext>
                </a:extLst>
              </p14:cNvPr>
              <p14:cNvContentPartPr/>
              <p14:nvPr/>
            </p14:nvContentPartPr>
            <p14:xfrm>
              <a:off x="10211716" y="4563240"/>
              <a:ext cx="159480" cy="1962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4584905C-D2FC-4D85-9AB8-69AC6826CC9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93716" y="4545240"/>
                <a:ext cx="1951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1C04FC76-0993-49B4-B3A9-1AA6B3C9697A}"/>
                  </a:ext>
                </a:extLst>
              </p14:cNvPr>
              <p14:cNvContentPartPr/>
              <p14:nvPr/>
            </p14:nvContentPartPr>
            <p14:xfrm>
              <a:off x="10646596" y="4299360"/>
              <a:ext cx="1448280" cy="65304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1C04FC76-0993-49B4-B3A9-1AA6B3C9697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637954" y="4290720"/>
                <a:ext cx="1465924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F42C05E0-2895-4F11-B682-D782F9062CB2}"/>
                  </a:ext>
                </a:extLst>
              </p14:cNvPr>
              <p14:cNvContentPartPr/>
              <p14:nvPr/>
            </p14:nvContentPartPr>
            <p14:xfrm>
              <a:off x="10131076" y="3462000"/>
              <a:ext cx="191160" cy="26136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F42C05E0-2895-4F11-B682-D782F9062CB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113076" y="3444000"/>
                <a:ext cx="2268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6647D3D2-08E0-413E-B8F3-B31EF4D44A6F}"/>
                  </a:ext>
                </a:extLst>
              </p14:cNvPr>
              <p14:cNvContentPartPr/>
              <p14:nvPr/>
            </p14:nvContentPartPr>
            <p14:xfrm>
              <a:off x="10453636" y="3204960"/>
              <a:ext cx="1244520" cy="47556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6647D3D2-08E0-413E-B8F3-B31EF4D44A6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44996" y="3195960"/>
                <a:ext cx="126216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C7C2C986-3278-416D-86C4-2D99291DC2B4}"/>
                  </a:ext>
                </a:extLst>
              </p14:cNvPr>
              <p14:cNvContentPartPr/>
              <p14:nvPr/>
            </p14:nvContentPartPr>
            <p14:xfrm>
              <a:off x="11747836" y="3324480"/>
              <a:ext cx="372960" cy="43632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C7C2C986-3278-416D-86C4-2D99291DC2B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738836" y="3315480"/>
                <a:ext cx="390600" cy="4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7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3A5A-D5CD-4840-BB99-AA1324D4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C. Spiking Neuron 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E2F49D-03C9-4A6D-BCC0-907F2521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LIF (VN)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E2110E1E-3E81-4D03-B586-AAD552CCEBCB}"/>
                  </a:ext>
                </a:extLst>
              </p14:cNvPr>
              <p14:cNvContentPartPr/>
              <p14:nvPr/>
            </p14:nvContentPartPr>
            <p14:xfrm>
              <a:off x="4574095" y="3583284"/>
              <a:ext cx="432360" cy="11379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E2110E1E-3E81-4D03-B586-AAD552CCE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5095" y="3574644"/>
                <a:ext cx="45000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C920D5AC-9B61-47D3-BF33-03DB27AB2DDE}"/>
                  </a:ext>
                </a:extLst>
              </p14:cNvPr>
              <p14:cNvContentPartPr/>
              <p14:nvPr/>
            </p14:nvContentPartPr>
            <p14:xfrm>
              <a:off x="3882175" y="4758324"/>
              <a:ext cx="937440" cy="910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C920D5AC-9B61-47D3-BF33-03DB27AB2D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3178" y="4749324"/>
                <a:ext cx="955073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A270017D-EC8F-4C17-8D2E-D23A9360AC78}"/>
                  </a:ext>
                </a:extLst>
              </p14:cNvPr>
              <p14:cNvContentPartPr/>
              <p14:nvPr/>
            </p14:nvContentPartPr>
            <p14:xfrm>
              <a:off x="4124455" y="2210964"/>
              <a:ext cx="964080" cy="135324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A270017D-EC8F-4C17-8D2E-D23A9360AC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5455" y="2202324"/>
                <a:ext cx="981720" cy="13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4F452852-3E70-4601-BCD9-DEC8BD552F07}"/>
                  </a:ext>
                </a:extLst>
              </p14:cNvPr>
              <p14:cNvContentPartPr/>
              <p14:nvPr/>
            </p14:nvContentPartPr>
            <p14:xfrm>
              <a:off x="4836175" y="2171364"/>
              <a:ext cx="699480" cy="93600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4F452852-3E70-4601-BCD9-DEC8BD552F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27175" y="2162724"/>
                <a:ext cx="717120" cy="9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7" name="Freihand 66">
                <a:extLst>
                  <a:ext uri="{FF2B5EF4-FFF2-40B4-BE49-F238E27FC236}">
                    <a16:creationId xmlns:a16="http://schemas.microsoft.com/office/drawing/2014/main" id="{4F76B227-A233-45F3-9AA9-A8F28081646B}"/>
                  </a:ext>
                </a:extLst>
              </p14:cNvPr>
              <p14:cNvContentPartPr/>
              <p14:nvPr/>
            </p14:nvContentPartPr>
            <p14:xfrm>
              <a:off x="2845735" y="5398044"/>
              <a:ext cx="608760" cy="625680"/>
            </p14:xfrm>
          </p:contentPart>
        </mc:Choice>
        <mc:Fallback xmlns="">
          <p:pic>
            <p:nvPicPr>
              <p:cNvPr id="67" name="Freihand 66">
                <a:extLst>
                  <a:ext uri="{FF2B5EF4-FFF2-40B4-BE49-F238E27FC236}">
                    <a16:creationId xmlns:a16="http://schemas.microsoft.com/office/drawing/2014/main" id="{4F76B227-A233-45F3-9AA9-A8F2808164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36740" y="5389044"/>
                <a:ext cx="62639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Freihand 67">
                <a:extLst>
                  <a:ext uri="{FF2B5EF4-FFF2-40B4-BE49-F238E27FC236}">
                    <a16:creationId xmlns:a16="http://schemas.microsoft.com/office/drawing/2014/main" id="{0EC8CF3A-63F7-4C3A-9275-21B5C5AC4B49}"/>
                  </a:ext>
                </a:extLst>
              </p14:cNvPr>
              <p14:cNvContentPartPr/>
              <p14:nvPr/>
            </p14:nvContentPartPr>
            <p14:xfrm>
              <a:off x="4474735" y="4844004"/>
              <a:ext cx="304920" cy="253800"/>
            </p14:xfrm>
          </p:contentPart>
        </mc:Choice>
        <mc:Fallback xmlns="">
          <p:pic>
            <p:nvPicPr>
              <p:cNvPr id="68" name="Freihand 67">
                <a:extLst>
                  <a:ext uri="{FF2B5EF4-FFF2-40B4-BE49-F238E27FC236}">
                    <a16:creationId xmlns:a16="http://schemas.microsoft.com/office/drawing/2014/main" id="{0EC8CF3A-63F7-4C3A-9275-21B5C5AC4B4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21095" y="4736004"/>
                <a:ext cx="4125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9" name="Freihand 68">
                <a:extLst>
                  <a:ext uri="{FF2B5EF4-FFF2-40B4-BE49-F238E27FC236}">
                    <a16:creationId xmlns:a16="http://schemas.microsoft.com/office/drawing/2014/main" id="{F9298326-196E-4886-B4C1-125D83F71C2B}"/>
                  </a:ext>
                </a:extLst>
              </p14:cNvPr>
              <p14:cNvContentPartPr/>
              <p14:nvPr/>
            </p14:nvContentPartPr>
            <p14:xfrm>
              <a:off x="3942295" y="4955964"/>
              <a:ext cx="761400" cy="592920"/>
            </p14:xfrm>
          </p:contentPart>
        </mc:Choice>
        <mc:Fallback xmlns="">
          <p:pic>
            <p:nvPicPr>
              <p:cNvPr id="69" name="Freihand 68">
                <a:extLst>
                  <a:ext uri="{FF2B5EF4-FFF2-40B4-BE49-F238E27FC236}">
                    <a16:creationId xmlns:a16="http://schemas.microsoft.com/office/drawing/2014/main" id="{F9298326-196E-4886-B4C1-125D83F71C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88655" y="4847964"/>
                <a:ext cx="86904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Freihand 69">
                <a:extLst>
                  <a:ext uri="{FF2B5EF4-FFF2-40B4-BE49-F238E27FC236}">
                    <a16:creationId xmlns:a16="http://schemas.microsoft.com/office/drawing/2014/main" id="{AB2F036F-4132-4173-8147-5E74E877E594}"/>
                  </a:ext>
                </a:extLst>
              </p14:cNvPr>
              <p14:cNvContentPartPr/>
              <p14:nvPr/>
            </p14:nvContentPartPr>
            <p14:xfrm>
              <a:off x="4529815" y="4890804"/>
              <a:ext cx="189720" cy="216000"/>
            </p14:xfrm>
          </p:contentPart>
        </mc:Choice>
        <mc:Fallback xmlns="">
          <p:pic>
            <p:nvPicPr>
              <p:cNvPr id="70" name="Freihand 69">
                <a:extLst>
                  <a:ext uri="{FF2B5EF4-FFF2-40B4-BE49-F238E27FC236}">
                    <a16:creationId xmlns:a16="http://schemas.microsoft.com/office/drawing/2014/main" id="{AB2F036F-4132-4173-8147-5E74E877E59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75815" y="4782804"/>
                <a:ext cx="2973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" name="Freihand 80">
                <a:extLst>
                  <a:ext uri="{FF2B5EF4-FFF2-40B4-BE49-F238E27FC236}">
                    <a16:creationId xmlns:a16="http://schemas.microsoft.com/office/drawing/2014/main" id="{F50B43F0-10A2-48F7-8158-51BC4D3A1197}"/>
                  </a:ext>
                </a:extLst>
              </p14:cNvPr>
              <p14:cNvContentPartPr/>
              <p14:nvPr/>
            </p14:nvContentPartPr>
            <p14:xfrm>
              <a:off x="4529815" y="1632444"/>
              <a:ext cx="475200" cy="427680"/>
            </p14:xfrm>
          </p:contentPart>
        </mc:Choice>
        <mc:Fallback xmlns="">
          <p:pic>
            <p:nvPicPr>
              <p:cNvPr id="81" name="Freihand 80">
                <a:extLst>
                  <a:ext uri="{FF2B5EF4-FFF2-40B4-BE49-F238E27FC236}">
                    <a16:creationId xmlns:a16="http://schemas.microsoft.com/office/drawing/2014/main" id="{F50B43F0-10A2-48F7-8158-51BC4D3A119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20822" y="1623804"/>
                <a:ext cx="492827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4" name="Freihand 83">
                <a:extLst>
                  <a:ext uri="{FF2B5EF4-FFF2-40B4-BE49-F238E27FC236}">
                    <a16:creationId xmlns:a16="http://schemas.microsoft.com/office/drawing/2014/main" id="{40F80D38-780B-4B20-BBD8-C62BA2E157AC}"/>
                  </a:ext>
                </a:extLst>
              </p14:cNvPr>
              <p14:cNvContentPartPr/>
              <p14:nvPr/>
            </p14:nvContentPartPr>
            <p14:xfrm>
              <a:off x="3432535" y="4087644"/>
              <a:ext cx="949320" cy="385200"/>
            </p14:xfrm>
          </p:contentPart>
        </mc:Choice>
        <mc:Fallback xmlns="">
          <p:pic>
            <p:nvPicPr>
              <p:cNvPr id="84" name="Freihand 83">
                <a:extLst>
                  <a:ext uri="{FF2B5EF4-FFF2-40B4-BE49-F238E27FC236}">
                    <a16:creationId xmlns:a16="http://schemas.microsoft.com/office/drawing/2014/main" id="{40F80D38-780B-4B20-BBD8-C62BA2E157A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78535" y="3979644"/>
                <a:ext cx="105696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DC8CCBF8-428B-45C0-9687-304F878B608A}"/>
                  </a:ext>
                </a:extLst>
              </p14:cNvPr>
              <p14:cNvContentPartPr/>
              <p14:nvPr/>
            </p14:nvContentPartPr>
            <p14:xfrm>
              <a:off x="4241815" y="2318244"/>
              <a:ext cx="771480" cy="116964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DC8CCBF8-428B-45C0-9687-304F878B60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88175" y="2210604"/>
                <a:ext cx="879120" cy="13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D4CDD85F-22D2-4FDB-9BA0-AEBA90AB0038}"/>
                  </a:ext>
                </a:extLst>
              </p14:cNvPr>
              <p14:cNvContentPartPr/>
              <p14:nvPr/>
            </p14:nvContentPartPr>
            <p14:xfrm>
              <a:off x="4869295" y="2223204"/>
              <a:ext cx="574560" cy="83880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D4CDD85F-22D2-4FDB-9BA0-AEBA90AB003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15295" y="2115204"/>
                <a:ext cx="682200" cy="10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6CC5F4BE-DE9B-4B16-B7A1-0D9DFCFA8DD2}"/>
                  </a:ext>
                </a:extLst>
              </p14:cNvPr>
              <p14:cNvContentPartPr/>
              <p14:nvPr/>
            </p14:nvContentPartPr>
            <p14:xfrm>
              <a:off x="4920825" y="5006340"/>
              <a:ext cx="828000" cy="32868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6CC5F4BE-DE9B-4B16-B7A1-0D9DFCFA8DD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12185" y="4997700"/>
                <a:ext cx="8456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6" name="Freihand 105">
                <a:extLst>
                  <a:ext uri="{FF2B5EF4-FFF2-40B4-BE49-F238E27FC236}">
                    <a16:creationId xmlns:a16="http://schemas.microsoft.com/office/drawing/2014/main" id="{659FFF25-1F09-4720-978C-3A4BBCC34CF6}"/>
                  </a:ext>
                </a:extLst>
              </p14:cNvPr>
              <p14:cNvContentPartPr/>
              <p14:nvPr/>
            </p14:nvContentPartPr>
            <p14:xfrm>
              <a:off x="3803385" y="3672180"/>
              <a:ext cx="721800" cy="299520"/>
            </p14:xfrm>
          </p:contentPart>
        </mc:Choice>
        <mc:Fallback xmlns="">
          <p:pic>
            <p:nvPicPr>
              <p:cNvPr id="106" name="Freihand 105">
                <a:extLst>
                  <a:ext uri="{FF2B5EF4-FFF2-40B4-BE49-F238E27FC236}">
                    <a16:creationId xmlns:a16="http://schemas.microsoft.com/office/drawing/2014/main" id="{659FFF25-1F09-4720-978C-3A4BBCC34CF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94741" y="3663530"/>
                <a:ext cx="739449" cy="317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0" name="Freihand 109">
                <a:extLst>
                  <a:ext uri="{FF2B5EF4-FFF2-40B4-BE49-F238E27FC236}">
                    <a16:creationId xmlns:a16="http://schemas.microsoft.com/office/drawing/2014/main" id="{2F6BA49A-60CA-4840-BB6C-2A8D5CC7CA4F}"/>
                  </a:ext>
                </a:extLst>
              </p14:cNvPr>
              <p14:cNvContentPartPr/>
              <p14:nvPr/>
            </p14:nvContentPartPr>
            <p14:xfrm>
              <a:off x="3735705" y="3031380"/>
              <a:ext cx="473040" cy="358560"/>
            </p14:xfrm>
          </p:contentPart>
        </mc:Choice>
        <mc:Fallback xmlns="">
          <p:pic>
            <p:nvPicPr>
              <p:cNvPr id="110" name="Freihand 109">
                <a:extLst>
                  <a:ext uri="{FF2B5EF4-FFF2-40B4-BE49-F238E27FC236}">
                    <a16:creationId xmlns:a16="http://schemas.microsoft.com/office/drawing/2014/main" id="{2F6BA49A-60CA-4840-BB6C-2A8D5CC7CA4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27072" y="3022740"/>
                <a:ext cx="490667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0" name="Freihand 129">
                <a:extLst>
                  <a:ext uri="{FF2B5EF4-FFF2-40B4-BE49-F238E27FC236}">
                    <a16:creationId xmlns:a16="http://schemas.microsoft.com/office/drawing/2014/main" id="{DCFB1351-38C6-4822-963E-E7B1C925F935}"/>
                  </a:ext>
                </a:extLst>
              </p14:cNvPr>
              <p14:cNvContentPartPr/>
              <p14:nvPr/>
            </p14:nvContentPartPr>
            <p14:xfrm>
              <a:off x="5309985" y="2759940"/>
              <a:ext cx="1351800" cy="338040"/>
            </p14:xfrm>
          </p:contentPart>
        </mc:Choice>
        <mc:Fallback xmlns="">
          <p:pic>
            <p:nvPicPr>
              <p:cNvPr id="130" name="Freihand 129">
                <a:extLst>
                  <a:ext uri="{FF2B5EF4-FFF2-40B4-BE49-F238E27FC236}">
                    <a16:creationId xmlns:a16="http://schemas.microsoft.com/office/drawing/2014/main" id="{DCFB1351-38C6-4822-963E-E7B1C925F93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00985" y="2751291"/>
                <a:ext cx="1369440" cy="35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1" name="Freihand 130">
                <a:extLst>
                  <a:ext uri="{FF2B5EF4-FFF2-40B4-BE49-F238E27FC236}">
                    <a16:creationId xmlns:a16="http://schemas.microsoft.com/office/drawing/2014/main" id="{9E8B02BA-B3E8-48D0-A1ED-B56D76D10B1B}"/>
                  </a:ext>
                </a:extLst>
              </p14:cNvPr>
              <p14:cNvContentPartPr/>
              <p14:nvPr/>
            </p14:nvContentPartPr>
            <p14:xfrm>
              <a:off x="4205145" y="3062340"/>
              <a:ext cx="267120" cy="240480"/>
            </p14:xfrm>
          </p:contentPart>
        </mc:Choice>
        <mc:Fallback xmlns="">
          <p:pic>
            <p:nvPicPr>
              <p:cNvPr id="131" name="Freihand 130">
                <a:extLst>
                  <a:ext uri="{FF2B5EF4-FFF2-40B4-BE49-F238E27FC236}">
                    <a16:creationId xmlns:a16="http://schemas.microsoft.com/office/drawing/2014/main" id="{9E8B02BA-B3E8-48D0-A1ED-B56D76D10B1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96145" y="3053327"/>
                <a:ext cx="284760" cy="25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4" name="Freihand 133">
                <a:extLst>
                  <a:ext uri="{FF2B5EF4-FFF2-40B4-BE49-F238E27FC236}">
                    <a16:creationId xmlns:a16="http://schemas.microsoft.com/office/drawing/2014/main" id="{4561E7D9-DFF9-4AF8-B02A-F4B07DDA9D1B}"/>
                  </a:ext>
                </a:extLst>
              </p14:cNvPr>
              <p14:cNvContentPartPr/>
              <p14:nvPr/>
            </p14:nvContentPartPr>
            <p14:xfrm>
              <a:off x="2240575" y="3403644"/>
              <a:ext cx="6204240" cy="1436760"/>
            </p14:xfrm>
          </p:contentPart>
        </mc:Choice>
        <mc:Fallback xmlns="">
          <p:pic>
            <p:nvPicPr>
              <p:cNvPr id="134" name="Freihand 133">
                <a:extLst>
                  <a:ext uri="{FF2B5EF4-FFF2-40B4-BE49-F238E27FC236}">
                    <a16:creationId xmlns:a16="http://schemas.microsoft.com/office/drawing/2014/main" id="{4561E7D9-DFF9-4AF8-B02A-F4B07DDA9D1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31934" y="3394646"/>
                <a:ext cx="6221881" cy="1454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6" name="Freihand 135">
                <a:extLst>
                  <a:ext uri="{FF2B5EF4-FFF2-40B4-BE49-F238E27FC236}">
                    <a16:creationId xmlns:a16="http://schemas.microsoft.com/office/drawing/2014/main" id="{579D20BE-7F64-47C2-BBF2-999546356F73}"/>
                  </a:ext>
                </a:extLst>
              </p14:cNvPr>
              <p14:cNvContentPartPr/>
              <p14:nvPr/>
            </p14:nvContentPartPr>
            <p14:xfrm>
              <a:off x="1737705" y="4179060"/>
              <a:ext cx="340200" cy="597240"/>
            </p14:xfrm>
          </p:contentPart>
        </mc:Choice>
        <mc:Fallback xmlns="">
          <p:pic>
            <p:nvPicPr>
              <p:cNvPr id="136" name="Freihand 135">
                <a:extLst>
                  <a:ext uri="{FF2B5EF4-FFF2-40B4-BE49-F238E27FC236}">
                    <a16:creationId xmlns:a16="http://schemas.microsoft.com/office/drawing/2014/main" id="{579D20BE-7F64-47C2-BBF2-999546356F7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729065" y="4170060"/>
                <a:ext cx="357840" cy="6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070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1299</Words>
  <Application>Microsoft Office PowerPoint</Application>
  <PresentationFormat>Breitbild</PresentationFormat>
  <Paragraphs>259</Paragraphs>
  <Slides>32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</vt:lpstr>
      <vt:lpstr>EDPR Journal Club</vt:lpstr>
      <vt:lpstr>Abstract</vt:lpstr>
      <vt:lpstr>Introduction</vt:lpstr>
      <vt:lpstr>PowerPoint-Präsentation</vt:lpstr>
      <vt:lpstr>PowerPoint-Präsentation</vt:lpstr>
      <vt:lpstr>Introduction</vt:lpstr>
      <vt:lpstr>Material and Methods</vt:lpstr>
      <vt:lpstr>PowerPoint-Präsentation</vt:lpstr>
      <vt:lpstr>C. Spiking Neuron Models</vt:lpstr>
      <vt:lpstr>C. Spiking Neuron Models</vt:lpstr>
      <vt:lpstr>C. Spiking Neuron Models</vt:lpstr>
      <vt:lpstr>D. Synaptic Plasticity</vt:lpstr>
      <vt:lpstr>D. Synaptic Plasticity</vt:lpstr>
      <vt:lpstr>D. Synaptic Plasticity</vt:lpstr>
      <vt:lpstr>D. Synaptic Plasticity</vt:lpstr>
      <vt:lpstr>D. Synaptic Plasticity</vt:lpstr>
      <vt:lpstr>E. VOR Plant</vt:lpstr>
      <vt:lpstr>F. iCub Robot</vt:lpstr>
      <vt:lpstr>G. Control loop</vt:lpstr>
      <vt:lpstr>G. Control Loop</vt:lpstr>
      <vt:lpstr>H. Real Time Supervisor</vt:lpstr>
      <vt:lpstr>PowerPoint-Präsentation</vt:lpstr>
      <vt:lpstr>I. Experimental Protocol for Cerebellar Validation</vt:lpstr>
      <vt:lpstr>PowerPoint-Präsentation</vt:lpstr>
      <vt:lpstr>Results</vt:lpstr>
      <vt:lpstr>Two learning stages</vt:lpstr>
      <vt:lpstr>PowerPoint-Präsentation</vt:lpstr>
      <vt:lpstr>B. Meeting RT Requirements and RT Supervisor Process</vt:lpstr>
      <vt:lpstr>PowerPoint-Präsentation</vt:lpstr>
      <vt:lpstr>C. Robotic r-VOR Cerebellar Adaptation (Proof of concept)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EDPR Journal Club</dc:title>
  <dc:creator>Dennis Zemela</dc:creator>
  <cp:lastModifiedBy>Dennis Zemela</cp:lastModifiedBy>
  <cp:revision>64</cp:revision>
  <dcterms:created xsi:type="dcterms:W3CDTF">2019-08-15T11:32:19Z</dcterms:created>
  <dcterms:modified xsi:type="dcterms:W3CDTF">2019-08-16T14:50:38Z</dcterms:modified>
</cp:coreProperties>
</file>